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8" r:id="rId12"/>
    <p:sldId id="267" r:id="rId13"/>
    <p:sldId id="269" r:id="rId14"/>
    <p:sldId id="270" r:id="rId15"/>
    <p:sldId id="285" r:id="rId16"/>
    <p:sldId id="266" r:id="rId17"/>
    <p:sldId id="280" r:id="rId18"/>
    <p:sldId id="271" r:id="rId19"/>
    <p:sldId id="281" r:id="rId20"/>
    <p:sldId id="282" r:id="rId21"/>
    <p:sldId id="283" r:id="rId22"/>
    <p:sldId id="290" r:id="rId23"/>
    <p:sldId id="291" r:id="rId24"/>
    <p:sldId id="272" r:id="rId25"/>
    <p:sldId id="273" r:id="rId26"/>
    <p:sldId id="274" r:id="rId27"/>
    <p:sldId id="275" r:id="rId28"/>
    <p:sldId id="276" r:id="rId29"/>
    <p:sldId id="277" r:id="rId30"/>
    <p:sldId id="278" r:id="rId31"/>
    <p:sldId id="292" r:id="rId32"/>
    <p:sldId id="293" r:id="rId33"/>
    <p:sldId id="294" r:id="rId34"/>
    <p:sldId id="295" r:id="rId35"/>
    <p:sldId id="286" r:id="rId36"/>
    <p:sldId id="287" r:id="rId37"/>
    <p:sldId id="288" r:id="rId38"/>
    <p:sldId id="28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2F3B0-05E0-4350-A348-BBA529BA74B8}" v="809" dt="2025-04-29T03:25:08.602"/>
    <p1510:client id="{3FE91EC5-AE59-3942-D73B-80F316830837}" v="813" dt="2025-04-28T17:51:03.092"/>
    <p1510:client id="{7C1F448D-5B99-4867-86C5-CAD48FBDE544}" v="609" dt="2025-04-29T02:35:18.546"/>
    <p1510:client id="{CA97AE48-ED34-4534-ACFB-AF9916D54D01}" v="41" dt="2025-04-28T23:42:13.9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irke, Collin Jacob" userId="672461a5-489c-420c-97bd-6906504d067c" providerId="ADAL" clId="{CA97AE48-ED34-4534-ACFB-AF9916D54D01}"/>
    <pc:docChg chg="undo custSel addSld delSld modSld addMainMaster delMainMaster modMainMaster">
      <pc:chgData name="Quirke, Collin Jacob" userId="672461a5-489c-420c-97bd-6906504d067c" providerId="ADAL" clId="{CA97AE48-ED34-4534-ACFB-AF9916D54D01}" dt="2025-04-29T11:43:43.615" v="2875" actId="26606"/>
      <pc:docMkLst>
        <pc:docMk/>
      </pc:docMkLst>
      <pc:sldChg chg="addSp delSp modSp mod setBg modClrScheme setClrOvrMap delDesignElem chgLayout">
        <pc:chgData name="Quirke, Collin Jacob" userId="672461a5-489c-420c-97bd-6906504d067c" providerId="ADAL" clId="{CA97AE48-ED34-4534-ACFB-AF9916D54D01}" dt="2025-04-28T23:42:33.284" v="2790" actId="26606"/>
        <pc:sldMkLst>
          <pc:docMk/>
          <pc:sldMk cId="3462746495" sldId="256"/>
        </pc:sldMkLst>
        <pc:spChg chg="mod ord">
          <ac:chgData name="Quirke, Collin Jacob" userId="672461a5-489c-420c-97bd-6906504d067c" providerId="ADAL" clId="{CA97AE48-ED34-4534-ACFB-AF9916D54D01}" dt="2025-04-28T23:42:33.284" v="2790" actId="26606"/>
          <ac:spMkLst>
            <pc:docMk/>
            <pc:sldMk cId="3462746495" sldId="256"/>
            <ac:spMk id="2" creationId="{B3D9432E-66B1-2A50-045D-A28C673F816C}"/>
          </ac:spMkLst>
        </pc:spChg>
        <pc:spChg chg="add del mod">
          <ac:chgData name="Quirke, Collin Jacob" userId="672461a5-489c-420c-97bd-6906504d067c" providerId="ADAL" clId="{CA97AE48-ED34-4534-ACFB-AF9916D54D01}" dt="2025-04-28T23:40:44.334" v="2787" actId="6264"/>
          <ac:spMkLst>
            <pc:docMk/>
            <pc:sldMk cId="3462746495" sldId="256"/>
            <ac:spMk id="3" creationId="{F38C6318-4A5A-B935-7182-8C6DC536D105}"/>
          </ac:spMkLst>
        </pc:spChg>
        <pc:spChg chg="add del mod ord">
          <ac:chgData name="Quirke, Collin Jacob" userId="672461a5-489c-420c-97bd-6906504d067c" providerId="ADAL" clId="{CA97AE48-ED34-4534-ACFB-AF9916D54D01}" dt="2025-04-28T23:42:28.064" v="2789" actId="478"/>
          <ac:spMkLst>
            <pc:docMk/>
            <pc:sldMk cId="3462746495" sldId="256"/>
            <ac:spMk id="4" creationId="{F62CA5B8-C3F8-A825-AA7B-83AB049CC2D9}"/>
          </ac:spMkLst>
        </pc:spChg>
        <pc:picChg chg="add del mod">
          <ac:chgData name="Quirke, Collin Jacob" userId="672461a5-489c-420c-97bd-6906504d067c" providerId="ADAL" clId="{CA97AE48-ED34-4534-ACFB-AF9916D54D01}" dt="2025-04-28T23:40:18.693" v="2786" actId="478"/>
          <ac:picMkLst>
            <pc:docMk/>
            <pc:sldMk cId="3462746495" sldId="256"/>
            <ac:picMk id="24" creationId="{26ABED98-842A-E33A-70C3-0A0B48531CC7}"/>
          </ac:picMkLst>
        </pc:picChg>
        <pc:cxnChg chg="add">
          <ac:chgData name="Quirke, Collin Jacob" userId="672461a5-489c-420c-97bd-6906504d067c" providerId="ADAL" clId="{CA97AE48-ED34-4534-ACFB-AF9916D54D01}" dt="2025-04-28T23:42:33.284" v="2790" actId="26606"/>
          <ac:cxnSpMkLst>
            <pc:docMk/>
            <pc:sldMk cId="3462746495" sldId="256"/>
            <ac:cxnSpMk id="7" creationId="{D7E8ECA2-60A0-4D39-817D-F1E982ED7F9B}"/>
          </ac:cxnSpMkLst>
        </pc:cxnChg>
      </pc:sldChg>
      <pc:sldChg chg="addSp delSp modSp new mod setBg setClrOvrMap delDesignElem">
        <pc:chgData name="Quirke, Collin Jacob" userId="672461a5-489c-420c-97bd-6906504d067c" providerId="ADAL" clId="{CA97AE48-ED34-4534-ACFB-AF9916D54D01}" dt="2025-04-28T23:18:16.170" v="2666"/>
        <pc:sldMkLst>
          <pc:docMk/>
          <pc:sldMk cId="3250153990" sldId="257"/>
        </pc:sldMkLst>
        <pc:spChg chg="add">
          <ac:chgData name="Quirke, Collin Jacob" userId="672461a5-489c-420c-97bd-6906504d067c" providerId="ADAL" clId="{CA97AE48-ED34-4534-ACFB-AF9916D54D01}" dt="2025-04-28T23:17:54.801" v="2665" actId="26606"/>
          <ac:spMkLst>
            <pc:docMk/>
            <pc:sldMk cId="3250153990" sldId="257"/>
            <ac:spMk id="23" creationId="{F853C71C-EE3C-44D8-8587-9A4D9D5CC5CA}"/>
          </ac:spMkLst>
        </pc:spChg>
        <pc:spChg chg="add del">
          <ac:chgData name="Quirke, Collin Jacob" userId="672461a5-489c-420c-97bd-6906504d067c" providerId="ADAL" clId="{CA97AE48-ED34-4534-ACFB-AF9916D54D01}" dt="2025-04-28T23:13:40.998" v="2587"/>
          <ac:spMkLst>
            <pc:docMk/>
            <pc:sldMk cId="3250153990" sldId="257"/>
            <ac:spMk id="26" creationId="{30B3D270-B19D-4DB8-BD3C-3E707485B515}"/>
          </ac:spMkLst>
        </pc:spChg>
        <pc:spChg chg="add del">
          <ac:chgData name="Quirke, Collin Jacob" userId="672461a5-489c-420c-97bd-6906504d067c" providerId="ADAL" clId="{CA97AE48-ED34-4534-ACFB-AF9916D54D01}" dt="2025-04-28T23:13:40.998" v="2587"/>
          <ac:spMkLst>
            <pc:docMk/>
            <pc:sldMk cId="3250153990" sldId="257"/>
            <ac:spMk id="28" creationId="{49BDAF94-B52E-4307-B54C-EF413086FC77}"/>
          </ac:spMkLst>
        </pc:spChg>
        <pc:graphicFrameChg chg="add mod modGraphic">
          <ac:chgData name="Quirke, Collin Jacob" userId="672461a5-489c-420c-97bd-6906504d067c" providerId="ADAL" clId="{CA97AE48-ED34-4534-ACFB-AF9916D54D01}" dt="2025-04-28T23:17:54.801" v="2665" actId="26606"/>
          <ac:graphicFrameMkLst>
            <pc:docMk/>
            <pc:sldMk cId="3250153990" sldId="257"/>
            <ac:graphicFrameMk id="21" creationId="{3BFED0B5-8C1E-6ED9-D8A0-F1E3C842E5FF}"/>
          </ac:graphicFrameMkLst>
        </pc:graphicFrameChg>
      </pc:sldChg>
      <pc:sldChg chg="new del">
        <pc:chgData name="Quirke, Collin Jacob" userId="672461a5-489c-420c-97bd-6906504d067c" providerId="ADAL" clId="{CA97AE48-ED34-4534-ACFB-AF9916D54D01}" dt="2025-04-27T17:23:08.545" v="65" actId="47"/>
        <pc:sldMkLst>
          <pc:docMk/>
          <pc:sldMk cId="4089936118" sldId="257"/>
        </pc:sldMkLst>
      </pc:sldChg>
      <pc:sldChg chg="addSp delSp modSp new mod setBg addAnim setClrOvrMap delDesignElem chgLayout">
        <pc:chgData name="Quirke, Collin Jacob" userId="672461a5-489c-420c-97bd-6906504d067c" providerId="ADAL" clId="{CA97AE48-ED34-4534-ACFB-AF9916D54D01}" dt="2025-04-28T23:13:40.998" v="2587"/>
        <pc:sldMkLst>
          <pc:docMk/>
          <pc:sldMk cId="3921215745" sldId="258"/>
        </pc:sldMkLst>
        <pc:spChg chg="add mod ord">
          <ac:chgData name="Quirke, Collin Jacob" userId="672461a5-489c-420c-97bd-6906504d067c" providerId="ADAL" clId="{CA97AE48-ED34-4534-ACFB-AF9916D54D01}" dt="2025-04-28T22:15:56.338" v="2182" actId="20577"/>
          <ac:spMkLst>
            <pc:docMk/>
            <pc:sldMk cId="3921215745" sldId="258"/>
            <ac:spMk id="4" creationId="{543EC74F-C6B6-6B79-B9CF-B2FFE51AD8D0}"/>
          </ac:spMkLst>
        </pc:spChg>
        <pc:spChg chg="add mod ord">
          <ac:chgData name="Quirke, Collin Jacob" userId="672461a5-489c-420c-97bd-6906504d067c" providerId="ADAL" clId="{CA97AE48-ED34-4534-ACFB-AF9916D54D01}" dt="2025-04-28T22:11:24.375" v="2158" actId="255"/>
          <ac:spMkLst>
            <pc:docMk/>
            <pc:sldMk cId="3921215745" sldId="258"/>
            <ac:spMk id="5" creationId="{CFA52485-7451-0CE5-B7EC-FC31A300B820}"/>
          </ac:spMkLst>
        </pc:spChg>
        <pc:spChg chg="add del">
          <ac:chgData name="Quirke, Collin Jacob" userId="672461a5-489c-420c-97bd-6906504d067c" providerId="ADAL" clId="{CA97AE48-ED34-4534-ACFB-AF9916D54D01}" dt="2025-04-28T23:13:40.998" v="2587"/>
          <ac:spMkLst>
            <pc:docMk/>
            <pc:sldMk cId="3921215745" sldId="258"/>
            <ac:spMk id="10" creationId="{B6BC6A0D-8979-47FF-B606-70528EF8E548}"/>
          </ac:spMkLst>
        </pc:spChg>
        <pc:spChg chg="add del">
          <ac:chgData name="Quirke, Collin Jacob" userId="672461a5-489c-420c-97bd-6906504d067c" providerId="ADAL" clId="{CA97AE48-ED34-4534-ACFB-AF9916D54D01}" dt="2025-04-28T23:13:40.998" v="2587"/>
          <ac:spMkLst>
            <pc:docMk/>
            <pc:sldMk cId="3921215745" sldId="258"/>
            <ac:spMk id="12" creationId="{3B92CCBF-1641-4D35-9B74-6E4981730FF5}"/>
          </ac:spMkLst>
        </pc:spChg>
      </pc:sldChg>
      <pc:sldChg chg="addSp delSp modSp new mod setBg delDesignElem modNotesTx">
        <pc:chgData name="Quirke, Collin Jacob" userId="672461a5-489c-420c-97bd-6906504d067c" providerId="ADAL" clId="{CA97AE48-ED34-4534-ACFB-AF9916D54D01}" dt="2025-04-29T11:34:10.833" v="2874" actId="20577"/>
        <pc:sldMkLst>
          <pc:docMk/>
          <pc:sldMk cId="444646833" sldId="259"/>
        </pc:sldMkLst>
        <pc:spChg chg="mod">
          <ac:chgData name="Quirke, Collin Jacob" userId="672461a5-489c-420c-97bd-6906504d067c" providerId="ADAL" clId="{CA97AE48-ED34-4534-ACFB-AF9916D54D01}" dt="2025-04-27T17:46:21.582" v="506" actId="26606"/>
          <ac:spMkLst>
            <pc:docMk/>
            <pc:sldMk cId="444646833" sldId="259"/>
            <ac:spMk id="2" creationId="{C8897579-3B9E-6448-29E4-6C6702D8DC33}"/>
          </ac:spMkLst>
        </pc:spChg>
        <pc:spChg chg="add del">
          <ac:chgData name="Quirke, Collin Jacob" userId="672461a5-489c-420c-97bd-6906504d067c" providerId="ADAL" clId="{CA97AE48-ED34-4534-ACFB-AF9916D54D01}" dt="2025-04-28T23:13:40.998" v="2587"/>
          <ac:spMkLst>
            <pc:docMk/>
            <pc:sldMk cId="444646833" sldId="259"/>
            <ac:spMk id="9" creationId="{876248C8-0720-48AB-91BA-5F530BB41E5E}"/>
          </ac:spMkLst>
        </pc:spChg>
        <pc:spChg chg="add del">
          <ac:chgData name="Quirke, Collin Jacob" userId="672461a5-489c-420c-97bd-6906504d067c" providerId="ADAL" clId="{CA97AE48-ED34-4534-ACFB-AF9916D54D01}" dt="2025-04-28T23:13:40.998" v="2587"/>
          <ac:spMkLst>
            <pc:docMk/>
            <pc:sldMk cId="444646833" sldId="259"/>
            <ac:spMk id="11" creationId="{523BEDA7-D0B8-4802-8168-92452653BC9F}"/>
          </ac:spMkLst>
        </pc:spChg>
        <pc:spChg chg="add del">
          <ac:chgData name="Quirke, Collin Jacob" userId="672461a5-489c-420c-97bd-6906504d067c" providerId="ADAL" clId="{CA97AE48-ED34-4534-ACFB-AF9916D54D01}" dt="2025-04-28T23:13:40.998" v="2587"/>
          <ac:spMkLst>
            <pc:docMk/>
            <pc:sldMk cId="444646833" sldId="259"/>
            <ac:spMk id="13" creationId="{D2EFF34B-7B1A-4F9D-8CEE-A40962BC7C21}"/>
          </ac:spMkLst>
        </pc:spChg>
        <pc:graphicFrameChg chg="add mod">
          <ac:chgData name="Quirke, Collin Jacob" userId="672461a5-489c-420c-97bd-6906504d067c" providerId="ADAL" clId="{CA97AE48-ED34-4534-ACFB-AF9916D54D01}" dt="2025-04-27T17:49:15.192" v="674" actId="255"/>
          <ac:graphicFrameMkLst>
            <pc:docMk/>
            <pc:sldMk cId="444646833" sldId="259"/>
            <ac:graphicFrameMk id="5" creationId="{1F727BA6-8CE0-CA2C-7ECC-590FC225FB34}"/>
          </ac:graphicFrameMkLst>
        </pc:graphicFrameChg>
      </pc:sldChg>
      <pc:sldChg chg="addSp delSp modSp new mod setBg setClrOvrMap delDesignElem">
        <pc:chgData name="Quirke, Collin Jacob" userId="672461a5-489c-420c-97bd-6906504d067c" providerId="ADAL" clId="{CA97AE48-ED34-4534-ACFB-AF9916D54D01}" dt="2025-04-28T23:13:40.998" v="2587"/>
        <pc:sldMkLst>
          <pc:docMk/>
          <pc:sldMk cId="3865499535" sldId="260"/>
        </pc:sldMkLst>
        <pc:spChg chg="mod">
          <ac:chgData name="Quirke, Collin Jacob" userId="672461a5-489c-420c-97bd-6906504d067c" providerId="ADAL" clId="{CA97AE48-ED34-4534-ACFB-AF9916D54D01}" dt="2025-04-28T23:13:40.998" v="2587"/>
          <ac:spMkLst>
            <pc:docMk/>
            <pc:sldMk cId="3865499535" sldId="260"/>
            <ac:spMk id="2" creationId="{9043C4A9-EA25-C436-B91D-C7A8C2C79CAE}"/>
          </ac:spMkLst>
        </pc:spChg>
        <pc:spChg chg="mod">
          <ac:chgData name="Quirke, Collin Jacob" userId="672461a5-489c-420c-97bd-6906504d067c" providerId="ADAL" clId="{CA97AE48-ED34-4534-ACFB-AF9916D54D01}" dt="2025-04-28T23:13:40.998" v="2587"/>
          <ac:spMkLst>
            <pc:docMk/>
            <pc:sldMk cId="3865499535" sldId="260"/>
            <ac:spMk id="3" creationId="{594A8CA5-44BA-B75B-7EE3-BBBBF9B92935}"/>
          </ac:spMkLst>
        </pc:spChg>
        <pc:spChg chg="add del">
          <ac:chgData name="Quirke, Collin Jacob" userId="672461a5-489c-420c-97bd-6906504d067c" providerId="ADAL" clId="{CA97AE48-ED34-4534-ACFB-AF9916D54D01}" dt="2025-04-28T23:13:40.998" v="2587"/>
          <ac:spMkLst>
            <pc:docMk/>
            <pc:sldMk cId="3865499535" sldId="260"/>
            <ac:spMk id="8" creationId="{5DB0431E-0B04-44A1-9C51-531E28D18A60}"/>
          </ac:spMkLst>
        </pc:spChg>
        <pc:spChg chg="add del">
          <ac:chgData name="Quirke, Collin Jacob" userId="672461a5-489c-420c-97bd-6906504d067c" providerId="ADAL" clId="{CA97AE48-ED34-4534-ACFB-AF9916D54D01}" dt="2025-04-28T23:13:40.998" v="2587"/>
          <ac:spMkLst>
            <pc:docMk/>
            <pc:sldMk cId="3865499535" sldId="260"/>
            <ac:spMk id="10" creationId="{6B424749-EEE0-49C9-9ABF-97B171A3EA00}"/>
          </ac:spMkLst>
        </pc:spChg>
      </pc:sldChg>
      <pc:sldChg chg="addSp delSp modSp new mod setBg addAnim setClrOvrMap delDesignElem">
        <pc:chgData name="Quirke, Collin Jacob" userId="672461a5-489c-420c-97bd-6906504d067c" providerId="ADAL" clId="{CA97AE48-ED34-4534-ACFB-AF9916D54D01}" dt="2025-04-28T23:13:40.998" v="2587"/>
        <pc:sldMkLst>
          <pc:docMk/>
          <pc:sldMk cId="454240270" sldId="261"/>
        </pc:sldMkLst>
        <pc:spChg chg="mod">
          <ac:chgData name="Quirke, Collin Jacob" userId="672461a5-489c-420c-97bd-6906504d067c" providerId="ADAL" clId="{CA97AE48-ED34-4534-ACFB-AF9916D54D01}" dt="2025-04-27T17:50:59.278" v="706" actId="26606"/>
          <ac:spMkLst>
            <pc:docMk/>
            <pc:sldMk cId="454240270" sldId="261"/>
            <ac:spMk id="2" creationId="{DDF73640-CE72-D4BC-A1DC-46FB45983840}"/>
          </ac:spMkLst>
        </pc:spChg>
        <pc:spChg chg="add del">
          <ac:chgData name="Quirke, Collin Jacob" userId="672461a5-489c-420c-97bd-6906504d067c" providerId="ADAL" clId="{CA97AE48-ED34-4534-ACFB-AF9916D54D01}" dt="2025-04-28T23:13:40.998" v="2587"/>
          <ac:spMkLst>
            <pc:docMk/>
            <pc:sldMk cId="454240270" sldId="261"/>
            <ac:spMk id="8" creationId="{F1ACBE00-0221-433D-8EA5-D9D7B45F35BE}"/>
          </ac:spMkLst>
        </pc:spChg>
        <pc:spChg chg="add del">
          <ac:chgData name="Quirke, Collin Jacob" userId="672461a5-489c-420c-97bd-6906504d067c" providerId="ADAL" clId="{CA97AE48-ED34-4534-ACFB-AF9916D54D01}" dt="2025-04-28T23:13:40.998" v="2587"/>
          <ac:spMkLst>
            <pc:docMk/>
            <pc:sldMk cId="454240270" sldId="261"/>
            <ac:spMk id="10" creationId="{EFB0C39A-F8CA-4A79-AFFC-E9780FB1991A}"/>
          </ac:spMkLst>
        </pc:spChg>
        <pc:picChg chg="add">
          <ac:chgData name="Quirke, Collin Jacob" userId="672461a5-489c-420c-97bd-6906504d067c" providerId="ADAL" clId="{CA97AE48-ED34-4534-ACFB-AF9916D54D01}" dt="2025-04-27T17:50:59.278" v="706" actId="26606"/>
          <ac:picMkLst>
            <pc:docMk/>
            <pc:sldMk cId="454240270" sldId="261"/>
            <ac:picMk id="4" creationId="{89271CEA-62E6-F260-C9A6-3FD9E8CED69D}"/>
          </ac:picMkLst>
        </pc:picChg>
      </pc:sldChg>
      <pc:sldChg chg="addSp delSp modSp new mod setBg setClrOvrMap delDesignElem">
        <pc:chgData name="Quirke, Collin Jacob" userId="672461a5-489c-420c-97bd-6906504d067c" providerId="ADAL" clId="{CA97AE48-ED34-4534-ACFB-AF9916D54D01}" dt="2025-04-29T11:43:43.615" v="2875" actId="26606"/>
        <pc:sldMkLst>
          <pc:docMk/>
          <pc:sldMk cId="2670737609" sldId="262"/>
        </pc:sldMkLst>
        <pc:spChg chg="mod">
          <ac:chgData name="Quirke, Collin Jacob" userId="672461a5-489c-420c-97bd-6906504d067c" providerId="ADAL" clId="{CA97AE48-ED34-4534-ACFB-AF9916D54D01}" dt="2025-04-29T11:43:43.615" v="2875" actId="26606"/>
          <ac:spMkLst>
            <pc:docMk/>
            <pc:sldMk cId="2670737609" sldId="262"/>
            <ac:spMk id="2" creationId="{43C642D0-6D4B-4854-AE02-8DE5041D01D1}"/>
          </ac:spMkLst>
        </pc:spChg>
        <pc:spChg chg="mod">
          <ac:chgData name="Quirke, Collin Jacob" userId="672461a5-489c-420c-97bd-6906504d067c" providerId="ADAL" clId="{CA97AE48-ED34-4534-ACFB-AF9916D54D01}" dt="2025-04-29T11:43:43.615" v="2875" actId="26606"/>
          <ac:spMkLst>
            <pc:docMk/>
            <pc:sldMk cId="2670737609" sldId="262"/>
            <ac:spMk id="3" creationId="{23F54C15-7D41-25D2-92F6-11AF06F7874A}"/>
          </ac:spMkLst>
        </pc:spChg>
        <pc:spChg chg="add">
          <ac:chgData name="Quirke, Collin Jacob" userId="672461a5-489c-420c-97bd-6906504d067c" providerId="ADAL" clId="{CA97AE48-ED34-4534-ACFB-AF9916D54D01}" dt="2025-04-29T11:43:43.615" v="2875" actId="26606"/>
          <ac:spMkLst>
            <pc:docMk/>
            <pc:sldMk cId="2670737609" sldId="262"/>
            <ac:spMk id="10" creationId="{B4147794-66B7-4CDE-BC75-BBDC48B2FCEB}"/>
          </ac:spMkLst>
        </pc:spChg>
        <pc:spChg chg="add del">
          <ac:chgData name="Quirke, Collin Jacob" userId="672461a5-489c-420c-97bd-6906504d067c" providerId="ADAL" clId="{CA97AE48-ED34-4534-ACFB-AF9916D54D01}" dt="2025-04-28T23:13:40.998" v="2587"/>
          <ac:spMkLst>
            <pc:docMk/>
            <pc:sldMk cId="2670737609" sldId="262"/>
            <ac:spMk id="15" creationId="{9163A971-857A-4D4D-B458-BADAF926FFCC}"/>
          </ac:spMkLst>
        </pc:spChg>
        <pc:picChg chg="add mod ord">
          <ac:chgData name="Quirke, Collin Jacob" userId="672461a5-489c-420c-97bd-6906504d067c" providerId="ADAL" clId="{CA97AE48-ED34-4534-ACFB-AF9916D54D01}" dt="2025-04-29T11:43:43.615" v="2875" actId="26606"/>
          <ac:picMkLst>
            <pc:docMk/>
            <pc:sldMk cId="2670737609" sldId="262"/>
            <ac:picMk id="5" creationId="{53DB3A18-B8DB-1345-A4B5-F00CC96B83BA}"/>
          </ac:picMkLst>
        </pc:picChg>
      </pc:sldChg>
      <pc:sldChg chg="addSp delSp modSp new mod setBg modNotesTx">
        <pc:chgData name="Quirke, Collin Jacob" userId="672461a5-489c-420c-97bd-6906504d067c" providerId="ADAL" clId="{CA97AE48-ED34-4534-ACFB-AF9916D54D01}" dt="2025-04-28T23:10:26.210" v="2535"/>
        <pc:sldMkLst>
          <pc:docMk/>
          <pc:sldMk cId="1429719053" sldId="263"/>
        </pc:sldMkLst>
        <pc:graphicFrameChg chg="add mod">
          <ac:chgData name="Quirke, Collin Jacob" userId="672461a5-489c-420c-97bd-6906504d067c" providerId="ADAL" clId="{CA97AE48-ED34-4534-ACFB-AF9916D54D01}" dt="2025-04-28T22:11:50.030" v="2161" actId="1076"/>
          <ac:graphicFrameMkLst>
            <pc:docMk/>
            <pc:sldMk cId="1429719053" sldId="263"/>
            <ac:graphicFrameMk id="7" creationId="{62768221-24C8-E123-B999-D030C23FE7CB}"/>
          </ac:graphicFrameMkLst>
        </pc:graphicFrameChg>
      </pc:sldChg>
      <pc:sldChg chg="addSp delSp modSp new mod setBg delDesignElem">
        <pc:chgData name="Quirke, Collin Jacob" userId="672461a5-489c-420c-97bd-6906504d067c" providerId="ADAL" clId="{CA97AE48-ED34-4534-ACFB-AF9916D54D01}" dt="2025-04-28T23:19:17.734" v="2667" actId="26606"/>
        <pc:sldMkLst>
          <pc:docMk/>
          <pc:sldMk cId="701602382" sldId="264"/>
        </pc:sldMkLst>
        <pc:spChg chg="mod">
          <ac:chgData name="Quirke, Collin Jacob" userId="672461a5-489c-420c-97bd-6906504d067c" providerId="ADAL" clId="{CA97AE48-ED34-4534-ACFB-AF9916D54D01}" dt="2025-04-28T23:19:17.734" v="2667" actId="26606"/>
          <ac:spMkLst>
            <pc:docMk/>
            <pc:sldMk cId="701602382" sldId="264"/>
            <ac:spMk id="2" creationId="{F7D9A624-C3EF-C174-9304-C0576A2B81AB}"/>
          </ac:spMkLst>
        </pc:spChg>
        <pc:spChg chg="add del">
          <ac:chgData name="Quirke, Collin Jacob" userId="672461a5-489c-420c-97bd-6906504d067c" providerId="ADAL" clId="{CA97AE48-ED34-4534-ACFB-AF9916D54D01}" dt="2025-04-28T23:13:40.998" v="2587"/>
          <ac:spMkLst>
            <pc:docMk/>
            <pc:sldMk cId="701602382" sldId="264"/>
            <ac:spMk id="9" creationId="{E4CFB4D4-CFF3-4172-AB21-A2B3D1223E9E}"/>
          </ac:spMkLst>
        </pc:spChg>
        <pc:spChg chg="add">
          <ac:chgData name="Quirke, Collin Jacob" userId="672461a5-489c-420c-97bd-6906504d067c" providerId="ADAL" clId="{CA97AE48-ED34-4534-ACFB-AF9916D54D01}" dt="2025-04-28T23:19:17.734" v="2667" actId="26606"/>
          <ac:spMkLst>
            <pc:docMk/>
            <pc:sldMk cId="701602382" sldId="264"/>
            <ac:spMk id="10" creationId="{F853C71C-EE3C-44D8-8587-9A4D9D5CC5CA}"/>
          </ac:spMkLst>
        </pc:spChg>
        <pc:graphicFrameChg chg="add mod modGraphic">
          <ac:chgData name="Quirke, Collin Jacob" userId="672461a5-489c-420c-97bd-6906504d067c" providerId="ADAL" clId="{CA97AE48-ED34-4534-ACFB-AF9916D54D01}" dt="2025-04-28T23:19:17.734" v="2667" actId="26606"/>
          <ac:graphicFrameMkLst>
            <pc:docMk/>
            <pc:sldMk cId="701602382" sldId="264"/>
            <ac:graphicFrameMk id="5" creationId="{F90BD968-5CEC-53A4-510B-DF9C80E1C583}"/>
          </ac:graphicFrameMkLst>
        </pc:graphicFrameChg>
      </pc:sldChg>
      <pc:sldChg chg="addSp delSp modSp new mod setBg setClrOvrMap delDesignElem modNotesTx">
        <pc:chgData name="Quirke, Collin Jacob" userId="672461a5-489c-420c-97bd-6906504d067c" providerId="ADAL" clId="{CA97AE48-ED34-4534-ACFB-AF9916D54D01}" dt="2025-04-28T23:38:12.473" v="2745" actId="2710"/>
        <pc:sldMkLst>
          <pc:docMk/>
          <pc:sldMk cId="501727995" sldId="265"/>
        </pc:sldMkLst>
        <pc:spChg chg="mod">
          <ac:chgData name="Quirke, Collin Jacob" userId="672461a5-489c-420c-97bd-6906504d067c" providerId="ADAL" clId="{CA97AE48-ED34-4534-ACFB-AF9916D54D01}" dt="2025-04-28T23:37:54.943" v="2743" actId="26606"/>
          <ac:spMkLst>
            <pc:docMk/>
            <pc:sldMk cId="501727995" sldId="265"/>
            <ac:spMk id="2" creationId="{D0259BDB-A1E5-D838-74B4-6F7E519517EC}"/>
          </ac:spMkLst>
        </pc:spChg>
        <pc:spChg chg="add mod">
          <ac:chgData name="Quirke, Collin Jacob" userId="672461a5-489c-420c-97bd-6906504d067c" providerId="ADAL" clId="{CA97AE48-ED34-4534-ACFB-AF9916D54D01}" dt="2025-04-28T23:38:12.473" v="2745" actId="2710"/>
          <ac:spMkLst>
            <pc:docMk/>
            <pc:sldMk cId="501727995" sldId="265"/>
            <ac:spMk id="4" creationId="{B04B5977-CCFE-4F59-601E-95B885D5C9DB}"/>
          </ac:spMkLst>
        </pc:spChg>
        <pc:spChg chg="add">
          <ac:chgData name="Quirke, Collin Jacob" userId="672461a5-489c-420c-97bd-6906504d067c" providerId="ADAL" clId="{CA97AE48-ED34-4534-ACFB-AF9916D54D01}" dt="2025-04-28T23:37:54.943" v="2743" actId="26606"/>
          <ac:spMkLst>
            <pc:docMk/>
            <pc:sldMk cId="501727995" sldId="265"/>
            <ac:spMk id="6" creationId="{C2F614DA-B02F-4FFD-96B0-85F2695C56D3}"/>
          </ac:spMkLst>
        </pc:spChg>
        <pc:spChg chg="add">
          <ac:chgData name="Quirke, Collin Jacob" userId="672461a5-489c-420c-97bd-6906504d067c" providerId="ADAL" clId="{CA97AE48-ED34-4534-ACFB-AF9916D54D01}" dt="2025-04-28T23:37:54.943" v="2743" actId="26606"/>
          <ac:spMkLst>
            <pc:docMk/>
            <pc:sldMk cId="501727995" sldId="265"/>
            <ac:spMk id="7" creationId="{5476B3A5-493A-486E-9673-07E096C0A1FB}"/>
          </ac:spMkLst>
        </pc:spChg>
        <pc:spChg chg="add del">
          <ac:chgData name="Quirke, Collin Jacob" userId="672461a5-489c-420c-97bd-6906504d067c" providerId="ADAL" clId="{CA97AE48-ED34-4534-ACFB-AF9916D54D01}" dt="2025-04-28T23:13:40.998" v="2587"/>
          <ac:spMkLst>
            <pc:docMk/>
            <pc:sldMk cId="501727995" sldId="265"/>
            <ac:spMk id="9" creationId="{876248C8-0720-48AB-91BA-5F530BB41E5E}"/>
          </ac:spMkLst>
        </pc:spChg>
        <pc:spChg chg="add del">
          <ac:chgData name="Quirke, Collin Jacob" userId="672461a5-489c-420c-97bd-6906504d067c" providerId="ADAL" clId="{CA97AE48-ED34-4534-ACFB-AF9916D54D01}" dt="2025-04-28T23:13:40.998" v="2587"/>
          <ac:spMkLst>
            <pc:docMk/>
            <pc:sldMk cId="501727995" sldId="265"/>
            <ac:spMk id="11" creationId="{523BEDA7-D0B8-4802-8168-92452653BC9F}"/>
          </ac:spMkLst>
        </pc:spChg>
        <pc:spChg chg="add del">
          <ac:chgData name="Quirke, Collin Jacob" userId="672461a5-489c-420c-97bd-6906504d067c" providerId="ADAL" clId="{CA97AE48-ED34-4534-ACFB-AF9916D54D01}" dt="2025-04-28T23:13:40.998" v="2587"/>
          <ac:spMkLst>
            <pc:docMk/>
            <pc:sldMk cId="501727995" sldId="265"/>
            <ac:spMk id="13" creationId="{D2EFF34B-7B1A-4F9D-8CEE-A40962BC7C21}"/>
          </ac:spMkLst>
        </pc:spChg>
        <pc:graphicFrameChg chg="add del mod">
          <ac:chgData name="Quirke, Collin Jacob" userId="672461a5-489c-420c-97bd-6906504d067c" providerId="ADAL" clId="{CA97AE48-ED34-4534-ACFB-AF9916D54D01}" dt="2025-04-28T23:19:43.478" v="2669" actId="478"/>
          <ac:graphicFrameMkLst>
            <pc:docMk/>
            <pc:sldMk cId="501727995" sldId="265"/>
            <ac:graphicFrameMk id="5" creationId="{32546985-5AD3-E46F-0C83-99B6FB45912D}"/>
          </ac:graphicFrameMkLst>
        </pc:graphicFrameChg>
      </pc:sldChg>
      <pc:sldChg chg="setBg">
        <pc:chgData name="Quirke, Collin Jacob" userId="672461a5-489c-420c-97bd-6906504d067c" providerId="ADAL" clId="{CA97AE48-ED34-4534-ACFB-AF9916D54D01}" dt="2025-04-28T23:10:26.210" v="2535"/>
        <pc:sldMkLst>
          <pc:docMk/>
          <pc:sldMk cId="4257849623" sldId="266"/>
        </pc:sldMkLst>
      </pc:sldChg>
      <pc:sldChg chg="addSp delSp modSp new mod setBg delDesignElem modNotesTx">
        <pc:chgData name="Quirke, Collin Jacob" userId="672461a5-489c-420c-97bd-6906504d067c" providerId="ADAL" clId="{CA97AE48-ED34-4534-ACFB-AF9916D54D01}" dt="2025-04-28T23:39:29.439" v="2749" actId="26606"/>
        <pc:sldMkLst>
          <pc:docMk/>
          <pc:sldMk cId="339896595" sldId="267"/>
        </pc:sldMkLst>
        <pc:spChg chg="add mod">
          <ac:chgData name="Quirke, Collin Jacob" userId="672461a5-489c-420c-97bd-6906504d067c" providerId="ADAL" clId="{CA97AE48-ED34-4534-ACFB-AF9916D54D01}" dt="2025-04-28T23:39:29.439" v="2749" actId="26606"/>
          <ac:spMkLst>
            <pc:docMk/>
            <pc:sldMk cId="339896595" sldId="267"/>
            <ac:spMk id="4" creationId="{267A0A01-328D-1179-87EB-017CB0A268E1}"/>
          </ac:spMkLst>
        </pc:spChg>
        <pc:spChg chg="add del">
          <ac:chgData name="Quirke, Collin Jacob" userId="672461a5-489c-420c-97bd-6906504d067c" providerId="ADAL" clId="{CA97AE48-ED34-4534-ACFB-AF9916D54D01}" dt="2025-04-28T23:13:40.998" v="2587"/>
          <ac:spMkLst>
            <pc:docMk/>
            <pc:sldMk cId="339896595" sldId="267"/>
            <ac:spMk id="12" creationId="{876248C8-0720-48AB-91BA-5F530BB41E5E}"/>
          </ac:spMkLst>
        </pc:spChg>
        <pc:spChg chg="add del">
          <ac:chgData name="Quirke, Collin Jacob" userId="672461a5-489c-420c-97bd-6906504d067c" providerId="ADAL" clId="{CA97AE48-ED34-4534-ACFB-AF9916D54D01}" dt="2025-04-28T23:13:40.998" v="2587"/>
          <ac:spMkLst>
            <pc:docMk/>
            <pc:sldMk cId="339896595" sldId="267"/>
            <ac:spMk id="14" creationId="{523BEDA7-D0B8-4802-8168-92452653BC9F}"/>
          </ac:spMkLst>
        </pc:spChg>
        <pc:spChg chg="add del">
          <ac:chgData name="Quirke, Collin Jacob" userId="672461a5-489c-420c-97bd-6906504d067c" providerId="ADAL" clId="{CA97AE48-ED34-4534-ACFB-AF9916D54D01}" dt="2025-04-28T23:13:40.998" v="2587"/>
          <ac:spMkLst>
            <pc:docMk/>
            <pc:sldMk cId="339896595" sldId="267"/>
            <ac:spMk id="16" creationId="{D2EFF34B-7B1A-4F9D-8CEE-A40962BC7C21}"/>
          </ac:spMkLst>
        </pc:spChg>
        <pc:graphicFrameChg chg="add mod modGraphic">
          <ac:chgData name="Quirke, Collin Jacob" userId="672461a5-489c-420c-97bd-6906504d067c" providerId="ADAL" clId="{CA97AE48-ED34-4534-ACFB-AF9916D54D01}" dt="2025-04-28T23:39:29.439" v="2749" actId="26606"/>
          <ac:graphicFrameMkLst>
            <pc:docMk/>
            <pc:sldMk cId="339896595" sldId="267"/>
            <ac:graphicFrameMk id="8" creationId="{4BAA7387-8D11-A129-0488-EDB9302A921E}"/>
          </ac:graphicFrameMkLst>
        </pc:graphicFrameChg>
      </pc:sldChg>
      <pc:sldChg chg="addSp delSp modSp new mod setBg delDesignElem">
        <pc:chgData name="Quirke, Collin Jacob" userId="672461a5-489c-420c-97bd-6906504d067c" providerId="ADAL" clId="{CA97AE48-ED34-4534-ACFB-AF9916D54D01}" dt="2025-04-28T23:39:19.861" v="2748" actId="26606"/>
        <pc:sldMkLst>
          <pc:docMk/>
          <pc:sldMk cId="68510022" sldId="268"/>
        </pc:sldMkLst>
        <pc:spChg chg="mod">
          <ac:chgData name="Quirke, Collin Jacob" userId="672461a5-489c-420c-97bd-6906504d067c" providerId="ADAL" clId="{CA97AE48-ED34-4534-ACFB-AF9916D54D01}" dt="2025-04-28T23:39:19.861" v="2748" actId="26606"/>
          <ac:spMkLst>
            <pc:docMk/>
            <pc:sldMk cId="68510022" sldId="268"/>
            <ac:spMk id="2" creationId="{C2D00B67-0866-25D5-D071-C34CE1619FDD}"/>
          </ac:spMkLst>
        </pc:spChg>
        <pc:spChg chg="add">
          <ac:chgData name="Quirke, Collin Jacob" userId="672461a5-489c-420c-97bd-6906504d067c" providerId="ADAL" clId="{CA97AE48-ED34-4534-ACFB-AF9916D54D01}" dt="2025-04-28T23:39:19.861" v="2748" actId="26606"/>
          <ac:spMkLst>
            <pc:docMk/>
            <pc:sldMk cId="68510022" sldId="268"/>
            <ac:spMk id="6" creationId="{5D5E0904-721C-4D68-9EB8-1C9752E329A7}"/>
          </ac:spMkLst>
        </pc:spChg>
        <pc:spChg chg="add">
          <ac:chgData name="Quirke, Collin Jacob" userId="672461a5-489c-420c-97bd-6906504d067c" providerId="ADAL" clId="{CA97AE48-ED34-4534-ACFB-AF9916D54D01}" dt="2025-04-28T23:39:19.861" v="2748" actId="26606"/>
          <ac:spMkLst>
            <pc:docMk/>
            <pc:sldMk cId="68510022" sldId="268"/>
            <ac:spMk id="7" creationId="{B298ECBA-3258-45DF-8FD4-7581736BCCBC}"/>
          </ac:spMkLst>
        </pc:spChg>
        <pc:spChg chg="add">
          <ac:chgData name="Quirke, Collin Jacob" userId="672461a5-489c-420c-97bd-6906504d067c" providerId="ADAL" clId="{CA97AE48-ED34-4534-ACFB-AF9916D54D01}" dt="2025-04-28T23:39:19.861" v="2748" actId="26606"/>
          <ac:spMkLst>
            <pc:docMk/>
            <pc:sldMk cId="68510022" sldId="268"/>
            <ac:spMk id="8" creationId="{B62BF453-BD82-4B90-9FE7-51703133806E}"/>
          </ac:spMkLst>
        </pc:spChg>
        <pc:spChg chg="add del">
          <ac:chgData name="Quirke, Collin Jacob" userId="672461a5-489c-420c-97bd-6906504d067c" providerId="ADAL" clId="{CA97AE48-ED34-4534-ACFB-AF9916D54D01}" dt="2025-04-28T23:13:40.998" v="2587"/>
          <ac:spMkLst>
            <pc:docMk/>
            <pc:sldMk cId="68510022" sldId="268"/>
            <ac:spMk id="9" creationId="{876248C8-0720-48AB-91BA-5F530BB41E5E}"/>
          </ac:spMkLst>
        </pc:spChg>
        <pc:spChg chg="add del">
          <ac:chgData name="Quirke, Collin Jacob" userId="672461a5-489c-420c-97bd-6906504d067c" providerId="ADAL" clId="{CA97AE48-ED34-4534-ACFB-AF9916D54D01}" dt="2025-04-28T23:13:40.998" v="2587"/>
          <ac:spMkLst>
            <pc:docMk/>
            <pc:sldMk cId="68510022" sldId="268"/>
            <ac:spMk id="11" creationId="{523BEDA7-D0B8-4802-8168-92452653BC9F}"/>
          </ac:spMkLst>
        </pc:spChg>
        <pc:spChg chg="add del">
          <ac:chgData name="Quirke, Collin Jacob" userId="672461a5-489c-420c-97bd-6906504d067c" providerId="ADAL" clId="{CA97AE48-ED34-4534-ACFB-AF9916D54D01}" dt="2025-04-28T23:13:40.998" v="2587"/>
          <ac:spMkLst>
            <pc:docMk/>
            <pc:sldMk cId="68510022" sldId="268"/>
            <ac:spMk id="13" creationId="{D2EFF34B-7B1A-4F9D-8CEE-A40962BC7C21}"/>
          </ac:spMkLst>
        </pc:spChg>
        <pc:spChg chg="add">
          <ac:chgData name="Quirke, Collin Jacob" userId="672461a5-489c-420c-97bd-6906504d067c" providerId="ADAL" clId="{CA97AE48-ED34-4534-ACFB-AF9916D54D01}" dt="2025-04-28T23:39:19.861" v="2748" actId="26606"/>
          <ac:spMkLst>
            <pc:docMk/>
            <pc:sldMk cId="68510022" sldId="268"/>
            <ac:spMk id="15" creationId="{072366D3-9B5C-42E1-9906-77FF6BB55EAB}"/>
          </ac:spMkLst>
        </pc:spChg>
        <pc:spChg chg="add">
          <ac:chgData name="Quirke, Collin Jacob" userId="672461a5-489c-420c-97bd-6906504d067c" providerId="ADAL" clId="{CA97AE48-ED34-4534-ACFB-AF9916D54D01}" dt="2025-04-28T23:39:19.861" v="2748" actId="26606"/>
          <ac:spMkLst>
            <pc:docMk/>
            <pc:sldMk cId="68510022" sldId="268"/>
            <ac:spMk id="17" creationId="{121F5E60-4E89-4B16-A245-12BD9935998D}"/>
          </ac:spMkLst>
        </pc:spChg>
        <pc:graphicFrameChg chg="add mod ord modGraphic">
          <ac:chgData name="Quirke, Collin Jacob" userId="672461a5-489c-420c-97bd-6906504d067c" providerId="ADAL" clId="{CA97AE48-ED34-4534-ACFB-AF9916D54D01}" dt="2025-04-28T23:39:19.861" v="2748" actId="26606"/>
          <ac:graphicFrameMkLst>
            <pc:docMk/>
            <pc:sldMk cId="68510022" sldId="268"/>
            <ac:graphicFrameMk id="4" creationId="{CB5E967E-2EAD-25C5-8CEB-32F9E6ECC90C}"/>
          </ac:graphicFrameMkLst>
        </pc:graphicFrameChg>
      </pc:sldChg>
      <pc:sldChg chg="addSp delSp modSp new mod setBg delDesignElem">
        <pc:chgData name="Quirke, Collin Jacob" userId="672461a5-489c-420c-97bd-6906504d067c" providerId="ADAL" clId="{CA97AE48-ED34-4534-ACFB-AF9916D54D01}" dt="2025-04-28T23:13:40.998" v="2587"/>
        <pc:sldMkLst>
          <pc:docMk/>
          <pc:sldMk cId="3253064387" sldId="269"/>
        </pc:sldMkLst>
        <pc:spChg chg="mod ord">
          <ac:chgData name="Quirke, Collin Jacob" userId="672461a5-489c-420c-97bd-6906504d067c" providerId="ADAL" clId="{CA97AE48-ED34-4534-ACFB-AF9916D54D01}" dt="2025-04-27T18:13:32.485" v="1757" actId="26606"/>
          <ac:spMkLst>
            <pc:docMk/>
            <pc:sldMk cId="3253064387" sldId="269"/>
            <ac:spMk id="2" creationId="{1C389066-AF22-7443-A473-D0F1E9631911}"/>
          </ac:spMkLst>
        </pc:spChg>
        <pc:spChg chg="mod">
          <ac:chgData name="Quirke, Collin Jacob" userId="672461a5-489c-420c-97bd-6906504d067c" providerId="ADAL" clId="{CA97AE48-ED34-4534-ACFB-AF9916D54D01}" dt="2025-04-27T18:13:49.848" v="1759" actId="255"/>
          <ac:spMkLst>
            <pc:docMk/>
            <pc:sldMk cId="3253064387" sldId="269"/>
            <ac:spMk id="3" creationId="{672A01C0-C4ED-9F32-EA65-20ED2D10F041}"/>
          </ac:spMkLst>
        </pc:spChg>
        <pc:spChg chg="add del">
          <ac:chgData name="Quirke, Collin Jacob" userId="672461a5-489c-420c-97bd-6906504d067c" providerId="ADAL" clId="{CA97AE48-ED34-4534-ACFB-AF9916D54D01}" dt="2025-04-28T23:13:40.998" v="2587"/>
          <ac:spMkLst>
            <pc:docMk/>
            <pc:sldMk cId="3253064387" sldId="269"/>
            <ac:spMk id="10" creationId="{B4147794-66B7-4CDE-BC75-BBDC48B2FCEB}"/>
          </ac:spMkLst>
        </pc:spChg>
        <pc:picChg chg="add mod">
          <ac:chgData name="Quirke, Collin Jacob" userId="672461a5-489c-420c-97bd-6906504d067c" providerId="ADAL" clId="{CA97AE48-ED34-4534-ACFB-AF9916D54D01}" dt="2025-04-27T18:13:32.485" v="1757" actId="26606"/>
          <ac:picMkLst>
            <pc:docMk/>
            <pc:sldMk cId="3253064387" sldId="269"/>
            <ac:picMk id="5" creationId="{1817C107-335A-BDC0-A60C-69D29E96B5B1}"/>
          </ac:picMkLst>
        </pc:picChg>
      </pc:sldChg>
      <pc:sldChg chg="addSp delSp modSp new mod setBg setClrOvrMap delDesignElem">
        <pc:chgData name="Quirke, Collin Jacob" userId="672461a5-489c-420c-97bd-6906504d067c" providerId="ADAL" clId="{CA97AE48-ED34-4534-ACFB-AF9916D54D01}" dt="2025-04-28T23:39:53.259" v="2785" actId="1036"/>
        <pc:sldMkLst>
          <pc:docMk/>
          <pc:sldMk cId="3517238880" sldId="270"/>
        </pc:sldMkLst>
        <pc:spChg chg="mod">
          <ac:chgData name="Quirke, Collin Jacob" userId="672461a5-489c-420c-97bd-6906504d067c" providerId="ADAL" clId="{CA97AE48-ED34-4534-ACFB-AF9916D54D01}" dt="2025-04-28T23:39:53.259" v="2785" actId="1036"/>
          <ac:spMkLst>
            <pc:docMk/>
            <pc:sldMk cId="3517238880" sldId="270"/>
            <ac:spMk id="2" creationId="{796021A7-353F-FB4A-2771-3F9211E57B5E}"/>
          </ac:spMkLst>
        </pc:spChg>
        <pc:spChg chg="mod">
          <ac:chgData name="Quirke, Collin Jacob" userId="672461a5-489c-420c-97bd-6906504d067c" providerId="ADAL" clId="{CA97AE48-ED34-4534-ACFB-AF9916D54D01}" dt="2025-04-28T23:39:47.126" v="2771" actId="1036"/>
          <ac:spMkLst>
            <pc:docMk/>
            <pc:sldMk cId="3517238880" sldId="270"/>
            <ac:spMk id="3" creationId="{7E47B1BB-89B5-77DB-5857-441CEC2ACEF2}"/>
          </ac:spMkLst>
        </pc:spChg>
        <pc:spChg chg="add del">
          <ac:chgData name="Quirke, Collin Jacob" userId="672461a5-489c-420c-97bd-6906504d067c" providerId="ADAL" clId="{CA97AE48-ED34-4534-ACFB-AF9916D54D01}" dt="2025-04-28T23:13:40.998" v="2587"/>
          <ac:spMkLst>
            <pc:docMk/>
            <pc:sldMk cId="3517238880" sldId="270"/>
            <ac:spMk id="8" creationId="{5DB0431E-0B04-44A1-9C51-531E28D18A60}"/>
          </ac:spMkLst>
        </pc:spChg>
        <pc:spChg chg="add del">
          <ac:chgData name="Quirke, Collin Jacob" userId="672461a5-489c-420c-97bd-6906504d067c" providerId="ADAL" clId="{CA97AE48-ED34-4534-ACFB-AF9916D54D01}" dt="2025-04-28T23:13:40.998" v="2587"/>
          <ac:spMkLst>
            <pc:docMk/>
            <pc:sldMk cId="3517238880" sldId="270"/>
            <ac:spMk id="10" creationId="{6B424749-EEE0-49C9-9ABF-97B171A3EA00}"/>
          </ac:spMkLst>
        </pc:spChg>
      </pc:sldChg>
      <pc:sldChg chg="modSp mod">
        <pc:chgData name="Quirke, Collin Jacob" userId="672461a5-489c-420c-97bd-6906504d067c" providerId="ADAL" clId="{CA97AE48-ED34-4534-ACFB-AF9916D54D01}" dt="2025-04-28T23:13:40.998" v="2587"/>
        <pc:sldMkLst>
          <pc:docMk/>
          <pc:sldMk cId="3578547367" sldId="272"/>
        </pc:sldMkLst>
        <pc:spChg chg="mod">
          <ac:chgData name="Quirke, Collin Jacob" userId="672461a5-489c-420c-97bd-6906504d067c" providerId="ADAL" clId="{CA97AE48-ED34-4534-ACFB-AF9916D54D01}" dt="2025-04-28T23:13:40.998" v="2587"/>
          <ac:spMkLst>
            <pc:docMk/>
            <pc:sldMk cId="3578547367" sldId="272"/>
            <ac:spMk id="2" creationId="{2A951AC6-BBAA-EB04-7B98-9E0FE8396F4D}"/>
          </ac:spMkLst>
        </pc:spChg>
        <pc:spChg chg="mod">
          <ac:chgData name="Quirke, Collin Jacob" userId="672461a5-489c-420c-97bd-6906504d067c" providerId="ADAL" clId="{CA97AE48-ED34-4534-ACFB-AF9916D54D01}" dt="2025-04-28T23:13:40.998" v="2587"/>
          <ac:spMkLst>
            <pc:docMk/>
            <pc:sldMk cId="3578547367" sldId="272"/>
            <ac:spMk id="3" creationId="{F0AC3885-4AD7-83ED-806F-3D4387900349}"/>
          </ac:spMkLst>
        </pc:spChg>
      </pc:sldChg>
      <pc:sldChg chg="modSp mod">
        <pc:chgData name="Quirke, Collin Jacob" userId="672461a5-489c-420c-97bd-6906504d067c" providerId="ADAL" clId="{CA97AE48-ED34-4534-ACFB-AF9916D54D01}" dt="2025-04-28T23:13:40.998" v="2587"/>
        <pc:sldMkLst>
          <pc:docMk/>
          <pc:sldMk cId="3741464465" sldId="273"/>
        </pc:sldMkLst>
        <pc:spChg chg="mod">
          <ac:chgData name="Quirke, Collin Jacob" userId="672461a5-489c-420c-97bd-6906504d067c" providerId="ADAL" clId="{CA97AE48-ED34-4534-ACFB-AF9916D54D01}" dt="2025-04-28T23:13:40.998" v="2587"/>
          <ac:spMkLst>
            <pc:docMk/>
            <pc:sldMk cId="3741464465" sldId="273"/>
            <ac:spMk id="2" creationId="{5B864023-83CE-9DAA-11A4-597ECE18E94D}"/>
          </ac:spMkLst>
        </pc:spChg>
        <pc:spChg chg="mod">
          <ac:chgData name="Quirke, Collin Jacob" userId="672461a5-489c-420c-97bd-6906504d067c" providerId="ADAL" clId="{CA97AE48-ED34-4534-ACFB-AF9916D54D01}" dt="2025-04-28T23:13:40.998" v="2587"/>
          <ac:spMkLst>
            <pc:docMk/>
            <pc:sldMk cId="3741464465" sldId="273"/>
            <ac:spMk id="4" creationId="{C9C9108E-31E2-75F2-729A-8159D7B15E84}"/>
          </ac:spMkLst>
        </pc:spChg>
        <pc:picChg chg="mod">
          <ac:chgData name="Quirke, Collin Jacob" userId="672461a5-489c-420c-97bd-6906504d067c" providerId="ADAL" clId="{CA97AE48-ED34-4534-ACFB-AF9916D54D01}" dt="2025-04-28T23:13:40.998" v="2587"/>
          <ac:picMkLst>
            <pc:docMk/>
            <pc:sldMk cId="3741464465" sldId="273"/>
            <ac:picMk id="8" creationId="{65B79643-2E4D-4CA7-EBA9-3A7024AB32A8}"/>
          </ac:picMkLst>
        </pc:picChg>
      </pc:sldChg>
      <pc:sldChg chg="addSp delSp modSp setBg delDesignElem">
        <pc:chgData name="Quirke, Collin Jacob" userId="672461a5-489c-420c-97bd-6906504d067c" providerId="ADAL" clId="{CA97AE48-ED34-4534-ACFB-AF9916D54D01}" dt="2025-04-28T23:13:40.998" v="2587"/>
        <pc:sldMkLst>
          <pc:docMk/>
          <pc:sldMk cId="1687524823" sldId="274"/>
        </pc:sldMkLst>
        <pc:spChg chg="mod">
          <ac:chgData name="Quirke, Collin Jacob" userId="672461a5-489c-420c-97bd-6906504d067c" providerId="ADAL" clId="{CA97AE48-ED34-4534-ACFB-AF9916D54D01}" dt="2025-04-28T23:13:40.998" v="2587"/>
          <ac:spMkLst>
            <pc:docMk/>
            <pc:sldMk cId="1687524823" sldId="274"/>
            <ac:spMk id="2" creationId="{D575237C-5EB0-4B00-51A7-5E9F633C4C88}"/>
          </ac:spMkLst>
        </pc:spChg>
        <pc:spChg chg="mod">
          <ac:chgData name="Quirke, Collin Jacob" userId="672461a5-489c-420c-97bd-6906504d067c" providerId="ADAL" clId="{CA97AE48-ED34-4534-ACFB-AF9916D54D01}" dt="2025-04-28T23:13:40.998" v="2587"/>
          <ac:spMkLst>
            <pc:docMk/>
            <pc:sldMk cId="1687524823" sldId="274"/>
            <ac:spMk id="3" creationId="{23BB74BD-2A34-5861-2664-B98165E8BE2D}"/>
          </ac:spMkLst>
        </pc:spChg>
        <pc:spChg chg="add del">
          <ac:chgData name="Quirke, Collin Jacob" userId="672461a5-489c-420c-97bd-6906504d067c" providerId="ADAL" clId="{CA97AE48-ED34-4534-ACFB-AF9916D54D01}" dt="2025-04-28T23:13:40.998" v="2587"/>
          <ac:spMkLst>
            <pc:docMk/>
            <pc:sldMk cId="1687524823" sldId="274"/>
            <ac:spMk id="8" creationId="{8088E3F4-D625-CAAB-1B94-6DB688AD549C}"/>
          </ac:spMkLst>
        </pc:spChg>
        <pc:spChg chg="add del">
          <ac:chgData name="Quirke, Collin Jacob" userId="672461a5-489c-420c-97bd-6906504d067c" providerId="ADAL" clId="{CA97AE48-ED34-4534-ACFB-AF9916D54D01}" dt="2025-04-28T23:13:40.998" v="2587"/>
          <ac:spMkLst>
            <pc:docMk/>
            <pc:sldMk cId="1687524823" sldId="274"/>
            <ac:spMk id="10" creationId="{FEE70C3C-D9E6-D489-24D8-DE660E4171B9}"/>
          </ac:spMkLst>
        </pc:spChg>
      </pc:sldChg>
      <pc:sldChg chg="addSp delSp modSp mod setBg delDesignElem">
        <pc:chgData name="Quirke, Collin Jacob" userId="672461a5-489c-420c-97bd-6906504d067c" providerId="ADAL" clId="{CA97AE48-ED34-4534-ACFB-AF9916D54D01}" dt="2025-04-28T23:13:40.998" v="2587"/>
        <pc:sldMkLst>
          <pc:docMk/>
          <pc:sldMk cId="1926112595" sldId="275"/>
        </pc:sldMkLst>
        <pc:spChg chg="mod">
          <ac:chgData name="Quirke, Collin Jacob" userId="672461a5-489c-420c-97bd-6906504d067c" providerId="ADAL" clId="{CA97AE48-ED34-4534-ACFB-AF9916D54D01}" dt="2025-04-28T23:13:40.998" v="2587"/>
          <ac:spMkLst>
            <pc:docMk/>
            <pc:sldMk cId="1926112595" sldId="275"/>
            <ac:spMk id="2" creationId="{1C8E2C87-C682-BC95-D2AF-616C17E63A41}"/>
          </ac:spMkLst>
        </pc:spChg>
        <pc:spChg chg="mod">
          <ac:chgData name="Quirke, Collin Jacob" userId="672461a5-489c-420c-97bd-6906504d067c" providerId="ADAL" clId="{CA97AE48-ED34-4534-ACFB-AF9916D54D01}" dt="2025-04-28T23:13:40.998" v="2587"/>
          <ac:spMkLst>
            <pc:docMk/>
            <pc:sldMk cId="1926112595" sldId="275"/>
            <ac:spMk id="3" creationId="{8FB3ADE1-732F-8A6E-5114-CC8071AD8BCD}"/>
          </ac:spMkLst>
        </pc:spChg>
        <pc:spChg chg="add del">
          <ac:chgData name="Quirke, Collin Jacob" userId="672461a5-489c-420c-97bd-6906504d067c" providerId="ADAL" clId="{CA97AE48-ED34-4534-ACFB-AF9916D54D01}" dt="2025-04-28T23:13:40.998" v="2587"/>
          <ac:spMkLst>
            <pc:docMk/>
            <pc:sldMk cId="1926112595" sldId="275"/>
            <ac:spMk id="8" creationId="{5C1DE3F0-023C-CE3B-22EF-315716DA6C71}"/>
          </ac:spMkLst>
        </pc:spChg>
        <pc:spChg chg="add del">
          <ac:chgData name="Quirke, Collin Jacob" userId="672461a5-489c-420c-97bd-6906504d067c" providerId="ADAL" clId="{CA97AE48-ED34-4534-ACFB-AF9916D54D01}" dt="2025-04-28T23:13:40.998" v="2587"/>
          <ac:spMkLst>
            <pc:docMk/>
            <pc:sldMk cId="1926112595" sldId="275"/>
            <ac:spMk id="10" creationId="{F8454576-7894-49DF-DC91-5E0317634085}"/>
          </ac:spMkLst>
        </pc:spChg>
      </pc:sldChg>
      <pc:sldChg chg="addSp delSp setBg delDesignElem">
        <pc:chgData name="Quirke, Collin Jacob" userId="672461a5-489c-420c-97bd-6906504d067c" providerId="ADAL" clId="{CA97AE48-ED34-4534-ACFB-AF9916D54D01}" dt="2025-04-28T23:13:40.998" v="2587"/>
        <pc:sldMkLst>
          <pc:docMk/>
          <pc:sldMk cId="2323000070" sldId="276"/>
        </pc:sldMkLst>
        <pc:spChg chg="add del">
          <ac:chgData name="Quirke, Collin Jacob" userId="672461a5-489c-420c-97bd-6906504d067c" providerId="ADAL" clId="{CA97AE48-ED34-4534-ACFB-AF9916D54D01}" dt="2025-04-28T23:13:40.998" v="2587"/>
          <ac:spMkLst>
            <pc:docMk/>
            <pc:sldMk cId="2323000070" sldId="276"/>
            <ac:spMk id="9" creationId="{8A73C0C3-59A0-0168-C55F-3FFA22EFE91F}"/>
          </ac:spMkLst>
        </pc:spChg>
        <pc:spChg chg="add del">
          <ac:chgData name="Quirke, Collin Jacob" userId="672461a5-489c-420c-97bd-6906504d067c" providerId="ADAL" clId="{CA97AE48-ED34-4534-ACFB-AF9916D54D01}" dt="2025-04-28T23:13:40.998" v="2587"/>
          <ac:spMkLst>
            <pc:docMk/>
            <pc:sldMk cId="2323000070" sldId="276"/>
            <ac:spMk id="11" creationId="{CE642044-31B8-1115-7B37-E79446C58D19}"/>
          </ac:spMkLst>
        </pc:spChg>
        <pc:spChg chg="add del">
          <ac:chgData name="Quirke, Collin Jacob" userId="672461a5-489c-420c-97bd-6906504d067c" providerId="ADAL" clId="{CA97AE48-ED34-4534-ACFB-AF9916D54D01}" dt="2025-04-28T23:13:40.998" v="2587"/>
          <ac:spMkLst>
            <pc:docMk/>
            <pc:sldMk cId="2323000070" sldId="276"/>
            <ac:spMk id="13" creationId="{FE0FE3AC-7458-D9ED-4E30-D1CDB2311DB8}"/>
          </ac:spMkLst>
        </pc:spChg>
      </pc:sldChg>
      <pc:sldChg chg="addSp delSp setBg delDesignElem">
        <pc:chgData name="Quirke, Collin Jacob" userId="672461a5-489c-420c-97bd-6906504d067c" providerId="ADAL" clId="{CA97AE48-ED34-4534-ACFB-AF9916D54D01}" dt="2025-04-28T23:13:40.998" v="2587"/>
        <pc:sldMkLst>
          <pc:docMk/>
          <pc:sldMk cId="4283029267" sldId="277"/>
        </pc:sldMkLst>
        <pc:spChg chg="add del">
          <ac:chgData name="Quirke, Collin Jacob" userId="672461a5-489c-420c-97bd-6906504d067c" providerId="ADAL" clId="{CA97AE48-ED34-4534-ACFB-AF9916D54D01}" dt="2025-04-28T23:13:40.998" v="2587"/>
          <ac:spMkLst>
            <pc:docMk/>
            <pc:sldMk cId="4283029267" sldId="277"/>
            <ac:spMk id="12" creationId="{6C23B05E-B4EB-B5F6-7F23-3EF752185D20}"/>
          </ac:spMkLst>
        </pc:spChg>
        <pc:spChg chg="add del">
          <ac:chgData name="Quirke, Collin Jacob" userId="672461a5-489c-420c-97bd-6906504d067c" providerId="ADAL" clId="{CA97AE48-ED34-4534-ACFB-AF9916D54D01}" dt="2025-04-28T23:13:40.998" v="2587"/>
          <ac:spMkLst>
            <pc:docMk/>
            <pc:sldMk cId="4283029267" sldId="277"/>
            <ac:spMk id="14" creationId="{105F9B65-B32D-3D1F-E600-6BC1C3FC8D8E}"/>
          </ac:spMkLst>
        </pc:spChg>
        <pc:spChg chg="add del">
          <ac:chgData name="Quirke, Collin Jacob" userId="672461a5-489c-420c-97bd-6906504d067c" providerId="ADAL" clId="{CA97AE48-ED34-4534-ACFB-AF9916D54D01}" dt="2025-04-28T23:13:40.998" v="2587"/>
          <ac:spMkLst>
            <pc:docMk/>
            <pc:sldMk cId="4283029267" sldId="277"/>
            <ac:spMk id="16" creationId="{7CADE8C1-D158-CB48-9D64-9F2C0A97A608}"/>
          </ac:spMkLst>
        </pc:spChg>
      </pc:sldChg>
      <pc:sldChg chg="addSp delSp setBg delDesignElem">
        <pc:chgData name="Quirke, Collin Jacob" userId="672461a5-489c-420c-97bd-6906504d067c" providerId="ADAL" clId="{CA97AE48-ED34-4534-ACFB-AF9916D54D01}" dt="2025-04-28T23:13:40.998" v="2587"/>
        <pc:sldMkLst>
          <pc:docMk/>
          <pc:sldMk cId="1552479395" sldId="278"/>
        </pc:sldMkLst>
        <pc:spChg chg="add del">
          <ac:chgData name="Quirke, Collin Jacob" userId="672461a5-489c-420c-97bd-6906504d067c" providerId="ADAL" clId="{CA97AE48-ED34-4534-ACFB-AF9916D54D01}" dt="2025-04-28T23:13:40.998" v="2587"/>
          <ac:spMkLst>
            <pc:docMk/>
            <pc:sldMk cId="1552479395" sldId="278"/>
            <ac:spMk id="9" creationId="{A9F29609-A686-DB05-0A12-B3E7D72F7696}"/>
          </ac:spMkLst>
        </pc:spChg>
        <pc:spChg chg="add del">
          <ac:chgData name="Quirke, Collin Jacob" userId="672461a5-489c-420c-97bd-6906504d067c" providerId="ADAL" clId="{CA97AE48-ED34-4534-ACFB-AF9916D54D01}" dt="2025-04-28T23:13:40.998" v="2587"/>
          <ac:spMkLst>
            <pc:docMk/>
            <pc:sldMk cId="1552479395" sldId="278"/>
            <ac:spMk id="11" creationId="{C57791EC-8849-41C6-531E-AD8995736154}"/>
          </ac:spMkLst>
        </pc:spChg>
        <pc:spChg chg="add del">
          <ac:chgData name="Quirke, Collin Jacob" userId="672461a5-489c-420c-97bd-6906504d067c" providerId="ADAL" clId="{CA97AE48-ED34-4534-ACFB-AF9916D54D01}" dt="2025-04-28T23:13:40.998" v="2587"/>
          <ac:spMkLst>
            <pc:docMk/>
            <pc:sldMk cId="1552479395" sldId="278"/>
            <ac:spMk id="13" creationId="{FFDE4241-4358-3832-6AF5-A06160C50683}"/>
          </ac:spMkLst>
        </pc:spChg>
      </pc:sldChg>
      <pc:sldChg chg="setBg">
        <pc:chgData name="Quirke, Collin Jacob" userId="672461a5-489c-420c-97bd-6906504d067c" providerId="ADAL" clId="{CA97AE48-ED34-4534-ACFB-AF9916D54D01}" dt="2025-04-28T23:10:26.210" v="2535"/>
        <pc:sldMkLst>
          <pc:docMk/>
          <pc:sldMk cId="1274540082" sldId="279"/>
        </pc:sldMkLst>
      </pc:sldChg>
      <pc:sldChg chg="modSp mod">
        <pc:chgData name="Quirke, Collin Jacob" userId="672461a5-489c-420c-97bd-6906504d067c" providerId="ADAL" clId="{CA97AE48-ED34-4534-ACFB-AF9916D54D01}" dt="2025-04-28T22:12:16.303" v="2163" actId="20577"/>
        <pc:sldMkLst>
          <pc:docMk/>
          <pc:sldMk cId="1737150073" sldId="280"/>
        </pc:sldMkLst>
        <pc:spChg chg="mod">
          <ac:chgData name="Quirke, Collin Jacob" userId="672461a5-489c-420c-97bd-6906504d067c" providerId="ADAL" clId="{CA97AE48-ED34-4534-ACFB-AF9916D54D01}" dt="2025-04-28T22:12:16.303" v="2163" actId="20577"/>
          <ac:spMkLst>
            <pc:docMk/>
            <pc:sldMk cId="1737150073" sldId="280"/>
            <ac:spMk id="3" creationId="{64F9209C-DDB1-3EB3-A71F-52FE71B74878}"/>
          </ac:spMkLst>
        </pc:spChg>
      </pc:sldChg>
      <pc:sldChg chg="addSp delSp modSp mod setBg delDesignElem">
        <pc:chgData name="Quirke, Collin Jacob" userId="672461a5-489c-420c-97bd-6906504d067c" providerId="ADAL" clId="{CA97AE48-ED34-4534-ACFB-AF9916D54D01}" dt="2025-04-28T23:13:40.998" v="2587"/>
        <pc:sldMkLst>
          <pc:docMk/>
          <pc:sldMk cId="1493523967" sldId="283"/>
        </pc:sldMkLst>
        <pc:spChg chg="mod">
          <ac:chgData name="Quirke, Collin Jacob" userId="672461a5-489c-420c-97bd-6906504d067c" providerId="ADAL" clId="{CA97AE48-ED34-4534-ACFB-AF9916D54D01}" dt="2025-04-28T22:13:32.444" v="2165" actId="26606"/>
          <ac:spMkLst>
            <pc:docMk/>
            <pc:sldMk cId="1493523967" sldId="283"/>
            <ac:spMk id="2" creationId="{17ED6755-72D3-2396-AD48-0098F25BA166}"/>
          </ac:spMkLst>
        </pc:spChg>
        <pc:spChg chg="add del">
          <ac:chgData name="Quirke, Collin Jacob" userId="672461a5-489c-420c-97bd-6906504d067c" providerId="ADAL" clId="{CA97AE48-ED34-4534-ACFB-AF9916D54D01}" dt="2025-04-28T23:13:40.998" v="2587"/>
          <ac:spMkLst>
            <pc:docMk/>
            <pc:sldMk cId="1493523967" sldId="283"/>
            <ac:spMk id="8" creationId="{5D5E0904-721C-4D68-9EB8-1C9752E329A7}"/>
          </ac:spMkLst>
        </pc:spChg>
        <pc:spChg chg="add del">
          <ac:chgData name="Quirke, Collin Jacob" userId="672461a5-489c-420c-97bd-6906504d067c" providerId="ADAL" clId="{CA97AE48-ED34-4534-ACFB-AF9916D54D01}" dt="2025-04-28T23:13:40.998" v="2587"/>
          <ac:spMkLst>
            <pc:docMk/>
            <pc:sldMk cId="1493523967" sldId="283"/>
            <ac:spMk id="10" creationId="{D0CDF5D3-7220-42A0-9D37-ECF3BF283B37}"/>
          </ac:spMkLst>
        </pc:spChg>
        <pc:spChg chg="add del">
          <ac:chgData name="Quirke, Collin Jacob" userId="672461a5-489c-420c-97bd-6906504d067c" providerId="ADAL" clId="{CA97AE48-ED34-4534-ACFB-AF9916D54D01}" dt="2025-04-28T23:13:40.998" v="2587"/>
          <ac:spMkLst>
            <pc:docMk/>
            <pc:sldMk cId="1493523967" sldId="283"/>
            <ac:spMk id="12" creationId="{64BC717F-58B3-4A4E-BC3B-1B11323AD5C9}"/>
          </ac:spMkLst>
        </pc:spChg>
        <pc:spChg chg="add del">
          <ac:chgData name="Quirke, Collin Jacob" userId="672461a5-489c-420c-97bd-6906504d067c" providerId="ADAL" clId="{CA97AE48-ED34-4534-ACFB-AF9916D54D01}" dt="2025-04-28T23:13:40.998" v="2587"/>
          <ac:spMkLst>
            <pc:docMk/>
            <pc:sldMk cId="1493523967" sldId="283"/>
            <ac:spMk id="14" creationId="{1EE75710-64C5-4CA8-8A7C-82EE4125C90D}"/>
          </ac:spMkLst>
        </pc:spChg>
        <pc:spChg chg="add del">
          <ac:chgData name="Quirke, Collin Jacob" userId="672461a5-489c-420c-97bd-6906504d067c" providerId="ADAL" clId="{CA97AE48-ED34-4534-ACFB-AF9916D54D01}" dt="2025-04-28T23:13:40.998" v="2587"/>
          <ac:spMkLst>
            <pc:docMk/>
            <pc:sldMk cId="1493523967" sldId="283"/>
            <ac:spMk id="16" creationId="{435050B1-74E1-4A81-923D-0F5971A3BC01}"/>
          </ac:spMkLst>
        </pc:spChg>
        <pc:graphicFrameChg chg="add mod modGraphic">
          <ac:chgData name="Quirke, Collin Jacob" userId="672461a5-489c-420c-97bd-6906504d067c" providerId="ADAL" clId="{CA97AE48-ED34-4534-ACFB-AF9916D54D01}" dt="2025-04-28T22:13:32.444" v="2165" actId="26606"/>
          <ac:graphicFrameMkLst>
            <pc:docMk/>
            <pc:sldMk cId="1493523967" sldId="283"/>
            <ac:graphicFrameMk id="3" creationId="{E75B1605-BD0E-BE41-D861-A2449B2EE005}"/>
          </ac:graphicFrameMkLst>
        </pc:graphicFrameChg>
      </pc:sldChg>
      <pc:sldChg chg="delSp modSp del mod">
        <pc:chgData name="Quirke, Collin Jacob" userId="672461a5-489c-420c-97bd-6906504d067c" providerId="ADAL" clId="{CA97AE48-ED34-4534-ACFB-AF9916D54D01}" dt="2025-04-28T23:01:47.550" v="2305" actId="47"/>
        <pc:sldMkLst>
          <pc:docMk/>
          <pc:sldMk cId="2534297231" sldId="284"/>
        </pc:sldMkLst>
        <pc:spChg chg="del">
          <ac:chgData name="Quirke, Collin Jacob" userId="672461a5-489c-420c-97bd-6906504d067c" providerId="ADAL" clId="{CA97AE48-ED34-4534-ACFB-AF9916D54D01}" dt="2025-04-28T23:01:25.809" v="2303" actId="26606"/>
          <ac:spMkLst>
            <pc:docMk/>
            <pc:sldMk cId="2534297231" sldId="284"/>
            <ac:spMk id="26" creationId="{F6302162-E4E5-7B4A-D078-B51C8482B39F}"/>
          </ac:spMkLst>
        </pc:spChg>
        <pc:spChg chg="del">
          <ac:chgData name="Quirke, Collin Jacob" userId="672461a5-489c-420c-97bd-6906504d067c" providerId="ADAL" clId="{CA97AE48-ED34-4534-ACFB-AF9916D54D01}" dt="2025-04-28T23:01:25.809" v="2303" actId="26606"/>
          <ac:spMkLst>
            <pc:docMk/>
            <pc:sldMk cId="2534297231" sldId="284"/>
            <ac:spMk id="28" creationId="{B324C2C7-6768-3D91-AB81-953A59353E62}"/>
          </ac:spMkLst>
        </pc:spChg>
        <pc:graphicFrameChg chg="mod modGraphic">
          <ac:chgData name="Quirke, Collin Jacob" userId="672461a5-489c-420c-97bd-6906504d067c" providerId="ADAL" clId="{CA97AE48-ED34-4534-ACFB-AF9916D54D01}" dt="2025-04-28T23:01:34.484" v="2304" actId="20577"/>
          <ac:graphicFrameMkLst>
            <pc:docMk/>
            <pc:sldMk cId="2534297231" sldId="284"/>
            <ac:graphicFrameMk id="21" creationId="{84F419F2-6A26-8324-0CDC-B612AE64BA21}"/>
          </ac:graphicFrameMkLst>
        </pc:graphicFrameChg>
      </pc:sldChg>
      <pc:sldChg chg="addSp delSp setBg delDesignElem">
        <pc:chgData name="Quirke, Collin Jacob" userId="672461a5-489c-420c-97bd-6906504d067c" providerId="ADAL" clId="{CA97AE48-ED34-4534-ACFB-AF9916D54D01}" dt="2025-04-28T23:13:40.998" v="2587"/>
        <pc:sldMkLst>
          <pc:docMk/>
          <pc:sldMk cId="1277127672" sldId="285"/>
        </pc:sldMkLst>
        <pc:spChg chg="add del">
          <ac:chgData name="Quirke, Collin Jacob" userId="672461a5-489c-420c-97bd-6906504d067c" providerId="ADAL" clId="{CA97AE48-ED34-4534-ACFB-AF9916D54D01}" dt="2025-04-28T23:13:40.998" v="2587"/>
          <ac:spMkLst>
            <pc:docMk/>
            <pc:sldMk cId="1277127672" sldId="285"/>
            <ac:spMk id="10" creationId="{283D936C-5887-2E36-A784-FE046E38A252}"/>
          </ac:spMkLst>
        </pc:spChg>
        <pc:spChg chg="add del">
          <ac:chgData name="Quirke, Collin Jacob" userId="672461a5-489c-420c-97bd-6906504d067c" providerId="ADAL" clId="{CA97AE48-ED34-4534-ACFB-AF9916D54D01}" dt="2025-04-28T23:13:40.998" v="2587"/>
          <ac:spMkLst>
            <pc:docMk/>
            <pc:sldMk cId="1277127672" sldId="285"/>
            <ac:spMk id="12" creationId="{A3837D4C-9F83-3B56-6519-21D75B1F8615}"/>
          </ac:spMkLst>
        </pc:spChg>
      </pc:sldChg>
      <pc:sldChg chg="addSp delSp modSp new mod setBg setClrOvrMap delDesignElem">
        <pc:chgData name="Quirke, Collin Jacob" userId="672461a5-489c-420c-97bd-6906504d067c" providerId="ADAL" clId="{CA97AE48-ED34-4534-ACFB-AF9916D54D01}" dt="2025-04-28T23:14:25.975" v="2590" actId="255"/>
        <pc:sldMkLst>
          <pc:docMk/>
          <pc:sldMk cId="59179780" sldId="286"/>
        </pc:sldMkLst>
        <pc:spChg chg="del">
          <ac:chgData name="Quirke, Collin Jacob" userId="672461a5-489c-420c-97bd-6906504d067c" providerId="ADAL" clId="{CA97AE48-ED34-4534-ACFB-AF9916D54D01}" dt="2025-04-28T23:02:03.513" v="2307" actId="478"/>
          <ac:spMkLst>
            <pc:docMk/>
            <pc:sldMk cId="59179780" sldId="286"/>
            <ac:spMk id="2" creationId="{8DD31AEF-3840-2EB0-695E-6F323B8CA74D}"/>
          </ac:spMkLst>
        </pc:spChg>
        <pc:spChg chg="add del mod ord">
          <ac:chgData name="Quirke, Collin Jacob" userId="672461a5-489c-420c-97bd-6906504d067c" providerId="ADAL" clId="{CA97AE48-ED34-4534-ACFB-AF9916D54D01}" dt="2025-04-28T23:14:25.975" v="2590" actId="255"/>
          <ac:spMkLst>
            <pc:docMk/>
            <pc:sldMk cId="59179780" sldId="286"/>
            <ac:spMk id="3" creationId="{FC0E06D5-BDDE-F565-DA42-54BD26DEBC1C}"/>
          </ac:spMkLst>
        </pc:spChg>
        <pc:spChg chg="add mod">
          <ac:chgData name="Quirke, Collin Jacob" userId="672461a5-489c-420c-97bd-6906504d067c" providerId="ADAL" clId="{CA97AE48-ED34-4534-ACFB-AF9916D54D01}" dt="2025-04-28T23:13:51.188" v="2588" actId="26606"/>
          <ac:spMkLst>
            <pc:docMk/>
            <pc:sldMk cId="59179780" sldId="286"/>
            <ac:spMk id="4" creationId="{0701AD84-B680-25A0-A9C7-6292B3FFFB5E}"/>
          </ac:spMkLst>
        </pc:spChg>
        <pc:spChg chg="add del">
          <ac:chgData name="Quirke, Collin Jacob" userId="672461a5-489c-420c-97bd-6906504d067c" providerId="ADAL" clId="{CA97AE48-ED34-4534-ACFB-AF9916D54D01}" dt="2025-04-28T23:13:40.998" v="2587"/>
          <ac:spMkLst>
            <pc:docMk/>
            <pc:sldMk cId="59179780" sldId="286"/>
            <ac:spMk id="7" creationId="{5DB0431E-0B04-44A1-9C51-531E28D18A60}"/>
          </ac:spMkLst>
        </pc:spChg>
        <pc:spChg chg="add del">
          <ac:chgData name="Quirke, Collin Jacob" userId="672461a5-489c-420c-97bd-6906504d067c" providerId="ADAL" clId="{CA97AE48-ED34-4534-ACFB-AF9916D54D01}" dt="2025-04-28T23:13:40.998" v="2587"/>
          <ac:spMkLst>
            <pc:docMk/>
            <pc:sldMk cId="59179780" sldId="286"/>
            <ac:spMk id="8" creationId="{6B424749-EEE0-49C9-9ABF-97B171A3EA00}"/>
          </ac:spMkLst>
        </pc:spChg>
        <pc:spChg chg="add del">
          <ac:chgData name="Quirke, Collin Jacob" userId="672461a5-489c-420c-97bd-6906504d067c" providerId="ADAL" clId="{CA97AE48-ED34-4534-ACFB-AF9916D54D01}" dt="2025-04-28T23:05:29.073" v="2493" actId="26606"/>
          <ac:spMkLst>
            <pc:docMk/>
            <pc:sldMk cId="59179780" sldId="286"/>
            <ac:spMk id="9" creationId="{5DB0431E-0B04-44A1-9C51-531E28D18A60}"/>
          </ac:spMkLst>
        </pc:spChg>
        <pc:spChg chg="add del">
          <ac:chgData name="Quirke, Collin Jacob" userId="672461a5-489c-420c-97bd-6906504d067c" providerId="ADAL" clId="{CA97AE48-ED34-4534-ACFB-AF9916D54D01}" dt="2025-04-28T23:09:32.692" v="2529" actId="26606"/>
          <ac:spMkLst>
            <pc:docMk/>
            <pc:sldMk cId="59179780" sldId="286"/>
            <ac:spMk id="10" creationId="{12B2E995-B96C-43CB-AB18-34E265474216}"/>
          </ac:spMkLst>
        </pc:spChg>
        <pc:spChg chg="add del">
          <ac:chgData name="Quirke, Collin Jacob" userId="672461a5-489c-420c-97bd-6906504d067c" providerId="ADAL" clId="{CA97AE48-ED34-4534-ACFB-AF9916D54D01}" dt="2025-04-28T23:05:29.073" v="2493" actId="26606"/>
          <ac:spMkLst>
            <pc:docMk/>
            <pc:sldMk cId="59179780" sldId="286"/>
            <ac:spMk id="11" creationId="{6B424749-EEE0-49C9-9ABF-97B171A3EA00}"/>
          </ac:spMkLst>
        </pc:spChg>
        <pc:spChg chg="add del">
          <ac:chgData name="Quirke, Collin Jacob" userId="672461a5-489c-420c-97bd-6906504d067c" providerId="ADAL" clId="{CA97AE48-ED34-4534-ACFB-AF9916D54D01}" dt="2025-04-28T23:09:32.692" v="2529" actId="26606"/>
          <ac:spMkLst>
            <pc:docMk/>
            <pc:sldMk cId="59179780" sldId="286"/>
            <ac:spMk id="12" creationId="{760308D2-EC72-4B2A-A961-B705389A7E54}"/>
          </ac:spMkLst>
        </pc:spChg>
        <pc:spChg chg="add del">
          <ac:chgData name="Quirke, Collin Jacob" userId="672461a5-489c-420c-97bd-6906504d067c" providerId="ADAL" clId="{CA97AE48-ED34-4534-ACFB-AF9916D54D01}" dt="2025-04-28T23:05:31.697" v="2495" actId="26606"/>
          <ac:spMkLst>
            <pc:docMk/>
            <pc:sldMk cId="59179780" sldId="286"/>
            <ac:spMk id="13" creationId="{AA3B856C-9196-4702-BED7-5733C7EAA667}"/>
          </ac:spMkLst>
        </pc:spChg>
        <pc:spChg chg="add del">
          <ac:chgData name="Quirke, Collin Jacob" userId="672461a5-489c-420c-97bd-6906504d067c" providerId="ADAL" clId="{CA97AE48-ED34-4534-ACFB-AF9916D54D01}" dt="2025-04-28T23:05:31.697" v="2495" actId="26606"/>
          <ac:spMkLst>
            <pc:docMk/>
            <pc:sldMk cId="59179780" sldId="286"/>
            <ac:spMk id="14" creationId="{0AE80D91-18AA-438F-BFF4-E6BABFDFBABE}"/>
          </ac:spMkLst>
        </pc:spChg>
        <pc:spChg chg="add del">
          <ac:chgData name="Quirke, Collin Jacob" userId="672461a5-489c-420c-97bd-6906504d067c" providerId="ADAL" clId="{CA97AE48-ED34-4534-ACFB-AF9916D54D01}" dt="2025-04-28T23:05:31.697" v="2495" actId="26606"/>
          <ac:spMkLst>
            <pc:docMk/>
            <pc:sldMk cId="59179780" sldId="286"/>
            <ac:spMk id="15" creationId="{EF05C5AB-8A34-4DF3-AB54-AD74AA4324E8}"/>
          </ac:spMkLst>
        </pc:spChg>
        <pc:spChg chg="add">
          <ac:chgData name="Quirke, Collin Jacob" userId="672461a5-489c-420c-97bd-6906504d067c" providerId="ADAL" clId="{CA97AE48-ED34-4534-ACFB-AF9916D54D01}" dt="2025-04-28T23:13:51.188" v="2588" actId="26606"/>
          <ac:spMkLst>
            <pc:docMk/>
            <pc:sldMk cId="59179780" sldId="286"/>
            <ac:spMk id="16" creationId="{106378C3-EA41-4A0B-8144-97AF179E9AB7}"/>
          </ac:spMkLst>
        </pc:spChg>
        <pc:spChg chg="add del">
          <ac:chgData name="Quirke, Collin Jacob" userId="672461a5-489c-420c-97bd-6906504d067c" providerId="ADAL" clId="{CA97AE48-ED34-4534-ACFB-AF9916D54D01}" dt="2025-04-28T23:05:46.593" v="2497" actId="26606"/>
          <ac:spMkLst>
            <pc:docMk/>
            <pc:sldMk cId="59179780" sldId="286"/>
            <ac:spMk id="17" creationId="{C2F614DA-B02F-4FFD-96B0-85F2695C56D3}"/>
          </ac:spMkLst>
        </pc:spChg>
        <pc:spChg chg="add del">
          <ac:chgData name="Quirke, Collin Jacob" userId="672461a5-489c-420c-97bd-6906504d067c" providerId="ADAL" clId="{CA97AE48-ED34-4534-ACFB-AF9916D54D01}" dt="2025-04-28T23:05:46.593" v="2497" actId="26606"/>
          <ac:spMkLst>
            <pc:docMk/>
            <pc:sldMk cId="59179780" sldId="286"/>
            <ac:spMk id="18" creationId="{5476B3A5-493A-486E-9673-07E096C0A1FB}"/>
          </ac:spMkLst>
        </pc:spChg>
        <pc:spChg chg="add">
          <ac:chgData name="Quirke, Collin Jacob" userId="672461a5-489c-420c-97bd-6906504d067c" providerId="ADAL" clId="{CA97AE48-ED34-4534-ACFB-AF9916D54D01}" dt="2025-04-28T23:13:51.188" v="2588" actId="26606"/>
          <ac:spMkLst>
            <pc:docMk/>
            <pc:sldMk cId="59179780" sldId="286"/>
            <ac:spMk id="19" creationId="{2ABC575D-863A-449B-AA18-A22D2A84C832}"/>
          </ac:spMkLst>
        </pc:spChg>
        <pc:spChg chg="add del">
          <ac:chgData name="Quirke, Collin Jacob" userId="672461a5-489c-420c-97bd-6906504d067c" providerId="ADAL" clId="{CA97AE48-ED34-4534-ACFB-AF9916D54D01}" dt="2025-04-28T23:09:35.763" v="2532" actId="26606"/>
          <ac:spMkLst>
            <pc:docMk/>
            <pc:sldMk cId="59179780" sldId="286"/>
            <ac:spMk id="20" creationId="{5DB0431E-0B04-44A1-9C51-531E28D18A60}"/>
          </ac:spMkLst>
        </pc:spChg>
        <pc:spChg chg="add del">
          <ac:chgData name="Quirke, Collin Jacob" userId="672461a5-489c-420c-97bd-6906504d067c" providerId="ADAL" clId="{CA97AE48-ED34-4534-ACFB-AF9916D54D01}" dt="2025-04-28T23:09:35.763" v="2532" actId="26606"/>
          <ac:spMkLst>
            <pc:docMk/>
            <pc:sldMk cId="59179780" sldId="286"/>
            <ac:spMk id="21" creationId="{6B424749-EEE0-49C9-9ABF-97B171A3EA00}"/>
          </ac:spMkLst>
        </pc:spChg>
        <pc:spChg chg="add">
          <ac:chgData name="Quirke, Collin Jacob" userId="672461a5-489c-420c-97bd-6906504d067c" providerId="ADAL" clId="{CA97AE48-ED34-4534-ACFB-AF9916D54D01}" dt="2025-04-28T23:13:51.188" v="2588" actId="26606"/>
          <ac:spMkLst>
            <pc:docMk/>
            <pc:sldMk cId="59179780" sldId="286"/>
            <ac:spMk id="22" creationId="{732A87A1-E008-492C-8D91-EA0B5488DA8C}"/>
          </ac:spMkLst>
        </pc:spChg>
        <pc:spChg chg="add del">
          <ac:chgData name="Quirke, Collin Jacob" userId="672461a5-489c-420c-97bd-6906504d067c" providerId="ADAL" clId="{CA97AE48-ED34-4534-ACFB-AF9916D54D01}" dt="2025-04-28T23:09:34.355" v="2531" actId="26606"/>
          <ac:spMkLst>
            <pc:docMk/>
            <pc:sldMk cId="59179780" sldId="286"/>
            <ac:spMk id="26" creationId="{C2F614DA-B02F-4FFD-96B0-85F2695C56D3}"/>
          </ac:spMkLst>
        </pc:spChg>
        <pc:spChg chg="add del">
          <ac:chgData name="Quirke, Collin Jacob" userId="672461a5-489c-420c-97bd-6906504d067c" providerId="ADAL" clId="{CA97AE48-ED34-4534-ACFB-AF9916D54D01}" dt="2025-04-28T23:09:34.355" v="2531" actId="26606"/>
          <ac:spMkLst>
            <pc:docMk/>
            <pc:sldMk cId="59179780" sldId="286"/>
            <ac:spMk id="28" creationId="{5476B3A5-493A-486E-9673-07E096C0A1FB}"/>
          </ac:spMkLst>
        </pc:spChg>
        <pc:graphicFrameChg chg="add del mod modGraphic">
          <ac:chgData name="Quirke, Collin Jacob" userId="672461a5-489c-420c-97bd-6906504d067c" providerId="ADAL" clId="{CA97AE48-ED34-4534-ACFB-AF9916D54D01}" dt="2025-04-28T23:09:32.692" v="2529" actId="26606"/>
          <ac:graphicFrameMkLst>
            <pc:docMk/>
            <pc:sldMk cId="59179780" sldId="286"/>
            <ac:graphicFrameMk id="6" creationId="{36B04112-0582-82C6-9A59-948A3305DCEC}"/>
          </ac:graphicFrameMkLst>
        </pc:graphicFrameChg>
      </pc:sldChg>
      <pc:sldChg chg="modSp add mod">
        <pc:chgData name="Quirke, Collin Jacob" userId="672461a5-489c-420c-97bd-6906504d067c" providerId="ADAL" clId="{CA97AE48-ED34-4534-ACFB-AF9916D54D01}" dt="2025-04-28T23:15:33.955" v="2607" actId="20577"/>
        <pc:sldMkLst>
          <pc:docMk/>
          <pc:sldMk cId="385308567" sldId="287"/>
        </pc:sldMkLst>
        <pc:spChg chg="mod">
          <ac:chgData name="Quirke, Collin Jacob" userId="672461a5-489c-420c-97bd-6906504d067c" providerId="ADAL" clId="{CA97AE48-ED34-4534-ACFB-AF9916D54D01}" dt="2025-04-28T23:15:33.955" v="2607" actId="20577"/>
          <ac:spMkLst>
            <pc:docMk/>
            <pc:sldMk cId="385308567" sldId="287"/>
            <ac:spMk id="3" creationId="{9C9BA62F-F11F-C396-0494-594924C8686E}"/>
          </ac:spMkLst>
        </pc:spChg>
      </pc:sldChg>
      <pc:sldChg chg="modSp add mod">
        <pc:chgData name="Quirke, Collin Jacob" userId="672461a5-489c-420c-97bd-6906504d067c" providerId="ADAL" clId="{CA97AE48-ED34-4534-ACFB-AF9916D54D01}" dt="2025-04-28T23:16:00.052" v="2618" actId="20577"/>
        <pc:sldMkLst>
          <pc:docMk/>
          <pc:sldMk cId="1758133451" sldId="288"/>
        </pc:sldMkLst>
        <pc:spChg chg="mod">
          <ac:chgData name="Quirke, Collin Jacob" userId="672461a5-489c-420c-97bd-6906504d067c" providerId="ADAL" clId="{CA97AE48-ED34-4534-ACFB-AF9916D54D01}" dt="2025-04-28T23:16:00.052" v="2618" actId="20577"/>
          <ac:spMkLst>
            <pc:docMk/>
            <pc:sldMk cId="1758133451" sldId="288"/>
            <ac:spMk id="3" creationId="{91D803AD-3E8F-66D1-76C8-F10069446A76}"/>
          </ac:spMkLst>
        </pc:spChg>
      </pc:sldChg>
      <pc:sldChg chg="addSp delSp modSp new mod setBg chgLayout">
        <pc:chgData name="Quirke, Collin Jacob" userId="672461a5-489c-420c-97bd-6906504d067c" providerId="ADAL" clId="{CA97AE48-ED34-4534-ACFB-AF9916D54D01}" dt="2025-04-28T23:16:58.880" v="2664" actId="20577"/>
        <pc:sldMkLst>
          <pc:docMk/>
          <pc:sldMk cId="2348681960" sldId="289"/>
        </pc:sldMkLst>
        <pc:spChg chg="del mod ord">
          <ac:chgData name="Quirke, Collin Jacob" userId="672461a5-489c-420c-97bd-6906504d067c" providerId="ADAL" clId="{CA97AE48-ED34-4534-ACFB-AF9916D54D01}" dt="2025-04-28T23:16:16.312" v="2620" actId="700"/>
          <ac:spMkLst>
            <pc:docMk/>
            <pc:sldMk cId="2348681960" sldId="289"/>
            <ac:spMk id="2" creationId="{5149C923-1FD0-7CA5-80FE-9B2506D9F11F}"/>
          </ac:spMkLst>
        </pc:spChg>
        <pc:spChg chg="del mod ord">
          <ac:chgData name="Quirke, Collin Jacob" userId="672461a5-489c-420c-97bd-6906504d067c" providerId="ADAL" clId="{CA97AE48-ED34-4534-ACFB-AF9916D54D01}" dt="2025-04-28T23:16:16.312" v="2620" actId="700"/>
          <ac:spMkLst>
            <pc:docMk/>
            <pc:sldMk cId="2348681960" sldId="289"/>
            <ac:spMk id="3" creationId="{30FEC87B-E7C6-BE14-242C-F3E4715A8285}"/>
          </ac:spMkLst>
        </pc:spChg>
        <pc:spChg chg="add mod ord">
          <ac:chgData name="Quirke, Collin Jacob" userId="672461a5-489c-420c-97bd-6906504d067c" providerId="ADAL" clId="{CA97AE48-ED34-4534-ACFB-AF9916D54D01}" dt="2025-04-28T23:16:49.797" v="2660" actId="26606"/>
          <ac:spMkLst>
            <pc:docMk/>
            <pc:sldMk cId="2348681960" sldId="289"/>
            <ac:spMk id="4" creationId="{EE903471-40BF-DC50-B344-CF00D977D7B6}"/>
          </ac:spMkLst>
        </pc:spChg>
        <pc:spChg chg="add mod ord">
          <ac:chgData name="Quirke, Collin Jacob" userId="672461a5-489c-420c-97bd-6906504d067c" providerId="ADAL" clId="{CA97AE48-ED34-4534-ACFB-AF9916D54D01}" dt="2025-04-28T23:16:58.880" v="2664" actId="20577"/>
          <ac:spMkLst>
            <pc:docMk/>
            <pc:sldMk cId="2348681960" sldId="289"/>
            <ac:spMk id="5" creationId="{252E0704-18D6-89A9-B26C-E9DBD5AA02B3}"/>
          </ac:spMkLst>
        </pc:spChg>
        <pc:cxnChg chg="add">
          <ac:chgData name="Quirke, Collin Jacob" userId="672461a5-489c-420c-97bd-6906504d067c" providerId="ADAL" clId="{CA97AE48-ED34-4534-ACFB-AF9916D54D01}" dt="2025-04-28T23:16:49.797" v="2660" actId="26606"/>
          <ac:cxnSpMkLst>
            <pc:docMk/>
            <pc:sldMk cId="2348681960" sldId="289"/>
            <ac:cxnSpMk id="10" creationId="{D7E8ECA2-60A0-4D39-817D-F1E982ED7F9B}"/>
          </ac:cxnSpMkLst>
        </pc:cxnChg>
      </pc:sldChg>
      <pc:sldMasterChg chg="add del addSldLayout delSldLayout">
        <pc:chgData name="Quirke, Collin Jacob" userId="672461a5-489c-420c-97bd-6906504d067c" providerId="ADAL" clId="{CA97AE48-ED34-4534-ACFB-AF9916D54D01}" dt="2025-04-27T17:20:27.423" v="59" actId="26606"/>
        <pc:sldMasterMkLst>
          <pc:docMk/>
          <pc:sldMasterMk cId="2982466550" sldId="2147483678"/>
        </pc:sldMasterMkLst>
        <pc:sldLayoutChg chg="add del">
          <pc:chgData name="Quirke, Collin Jacob" userId="672461a5-489c-420c-97bd-6906504d067c" providerId="ADAL" clId="{CA97AE48-ED34-4534-ACFB-AF9916D54D01}" dt="2025-04-27T17:20:27.423" v="59" actId="26606"/>
          <pc:sldLayoutMkLst>
            <pc:docMk/>
            <pc:sldMasterMk cId="2982466550" sldId="2147483678"/>
            <pc:sldLayoutMk cId="3897902869" sldId="2147483679"/>
          </pc:sldLayoutMkLst>
        </pc:sldLayoutChg>
        <pc:sldLayoutChg chg="add del">
          <pc:chgData name="Quirke, Collin Jacob" userId="672461a5-489c-420c-97bd-6906504d067c" providerId="ADAL" clId="{CA97AE48-ED34-4534-ACFB-AF9916D54D01}" dt="2025-04-27T17:20:27.423" v="59" actId="26606"/>
          <pc:sldLayoutMkLst>
            <pc:docMk/>
            <pc:sldMasterMk cId="2982466550" sldId="2147483678"/>
            <pc:sldLayoutMk cId="4167809553" sldId="2147483680"/>
          </pc:sldLayoutMkLst>
        </pc:sldLayoutChg>
        <pc:sldLayoutChg chg="add del">
          <pc:chgData name="Quirke, Collin Jacob" userId="672461a5-489c-420c-97bd-6906504d067c" providerId="ADAL" clId="{CA97AE48-ED34-4534-ACFB-AF9916D54D01}" dt="2025-04-27T17:20:27.423" v="59" actId="26606"/>
          <pc:sldLayoutMkLst>
            <pc:docMk/>
            <pc:sldMasterMk cId="2982466550" sldId="2147483678"/>
            <pc:sldLayoutMk cId="1489688961" sldId="2147483681"/>
          </pc:sldLayoutMkLst>
        </pc:sldLayoutChg>
        <pc:sldLayoutChg chg="add del">
          <pc:chgData name="Quirke, Collin Jacob" userId="672461a5-489c-420c-97bd-6906504d067c" providerId="ADAL" clId="{CA97AE48-ED34-4534-ACFB-AF9916D54D01}" dt="2025-04-27T17:20:27.423" v="59" actId="26606"/>
          <pc:sldLayoutMkLst>
            <pc:docMk/>
            <pc:sldMasterMk cId="2982466550" sldId="2147483678"/>
            <pc:sldLayoutMk cId="4045747318" sldId="2147483682"/>
          </pc:sldLayoutMkLst>
        </pc:sldLayoutChg>
        <pc:sldLayoutChg chg="add del">
          <pc:chgData name="Quirke, Collin Jacob" userId="672461a5-489c-420c-97bd-6906504d067c" providerId="ADAL" clId="{CA97AE48-ED34-4534-ACFB-AF9916D54D01}" dt="2025-04-27T17:20:27.423" v="59" actId="26606"/>
          <pc:sldLayoutMkLst>
            <pc:docMk/>
            <pc:sldMasterMk cId="2982466550" sldId="2147483678"/>
            <pc:sldLayoutMk cId="2210612221" sldId="2147483683"/>
          </pc:sldLayoutMkLst>
        </pc:sldLayoutChg>
        <pc:sldLayoutChg chg="add del">
          <pc:chgData name="Quirke, Collin Jacob" userId="672461a5-489c-420c-97bd-6906504d067c" providerId="ADAL" clId="{CA97AE48-ED34-4534-ACFB-AF9916D54D01}" dt="2025-04-27T17:20:27.423" v="59" actId="26606"/>
          <pc:sldLayoutMkLst>
            <pc:docMk/>
            <pc:sldMasterMk cId="2982466550" sldId="2147483678"/>
            <pc:sldLayoutMk cId="2393543483" sldId="2147483684"/>
          </pc:sldLayoutMkLst>
        </pc:sldLayoutChg>
        <pc:sldLayoutChg chg="add del">
          <pc:chgData name="Quirke, Collin Jacob" userId="672461a5-489c-420c-97bd-6906504d067c" providerId="ADAL" clId="{CA97AE48-ED34-4534-ACFB-AF9916D54D01}" dt="2025-04-27T17:20:27.423" v="59" actId="26606"/>
          <pc:sldLayoutMkLst>
            <pc:docMk/>
            <pc:sldMasterMk cId="2982466550" sldId="2147483678"/>
            <pc:sldLayoutMk cId="574205891" sldId="2147483685"/>
          </pc:sldLayoutMkLst>
        </pc:sldLayoutChg>
        <pc:sldLayoutChg chg="add del">
          <pc:chgData name="Quirke, Collin Jacob" userId="672461a5-489c-420c-97bd-6906504d067c" providerId="ADAL" clId="{CA97AE48-ED34-4534-ACFB-AF9916D54D01}" dt="2025-04-27T17:20:27.423" v="59" actId="26606"/>
          <pc:sldLayoutMkLst>
            <pc:docMk/>
            <pc:sldMasterMk cId="2982466550" sldId="2147483678"/>
            <pc:sldLayoutMk cId="3258005306" sldId="2147483686"/>
          </pc:sldLayoutMkLst>
        </pc:sldLayoutChg>
        <pc:sldLayoutChg chg="add del">
          <pc:chgData name="Quirke, Collin Jacob" userId="672461a5-489c-420c-97bd-6906504d067c" providerId="ADAL" clId="{CA97AE48-ED34-4534-ACFB-AF9916D54D01}" dt="2025-04-27T17:20:27.423" v="59" actId="26606"/>
          <pc:sldLayoutMkLst>
            <pc:docMk/>
            <pc:sldMasterMk cId="2982466550" sldId="2147483678"/>
            <pc:sldLayoutMk cId="3903562414" sldId="2147483687"/>
          </pc:sldLayoutMkLst>
        </pc:sldLayoutChg>
        <pc:sldLayoutChg chg="add del">
          <pc:chgData name="Quirke, Collin Jacob" userId="672461a5-489c-420c-97bd-6906504d067c" providerId="ADAL" clId="{CA97AE48-ED34-4534-ACFB-AF9916D54D01}" dt="2025-04-27T17:20:27.423" v="59" actId="26606"/>
          <pc:sldLayoutMkLst>
            <pc:docMk/>
            <pc:sldMasterMk cId="2982466550" sldId="2147483678"/>
            <pc:sldLayoutMk cId="3034504415" sldId="2147483688"/>
          </pc:sldLayoutMkLst>
        </pc:sldLayoutChg>
        <pc:sldLayoutChg chg="add del">
          <pc:chgData name="Quirke, Collin Jacob" userId="672461a5-489c-420c-97bd-6906504d067c" providerId="ADAL" clId="{CA97AE48-ED34-4534-ACFB-AF9916D54D01}" dt="2025-04-27T17:20:27.423" v="59" actId="26606"/>
          <pc:sldLayoutMkLst>
            <pc:docMk/>
            <pc:sldMasterMk cId="2982466550" sldId="2147483678"/>
            <pc:sldLayoutMk cId="1515831851" sldId="2147483689"/>
          </pc:sldLayoutMkLst>
        </pc:sldLayoutChg>
      </pc:sldMasterChg>
      <pc:sldMasterChg chg="add del addSldLayout delSldLayout">
        <pc:chgData name="Quirke, Collin Jacob" userId="672461a5-489c-420c-97bd-6906504d067c" providerId="ADAL" clId="{CA97AE48-ED34-4534-ACFB-AF9916D54D01}" dt="2025-04-27T17:20:27.423" v="59" actId="26606"/>
        <pc:sldMasterMkLst>
          <pc:docMk/>
          <pc:sldMasterMk cId="2223806376" sldId="2147483716"/>
        </pc:sldMasterMkLst>
        <pc:sldLayoutChg chg="add del">
          <pc:chgData name="Quirke, Collin Jacob" userId="672461a5-489c-420c-97bd-6906504d067c" providerId="ADAL" clId="{CA97AE48-ED34-4534-ACFB-AF9916D54D01}" dt="2025-04-27T17:20:27.423" v="59" actId="26606"/>
          <pc:sldLayoutMkLst>
            <pc:docMk/>
            <pc:sldMasterMk cId="2223806376" sldId="2147483716"/>
            <pc:sldLayoutMk cId="1791012150" sldId="2147483705"/>
          </pc:sldLayoutMkLst>
        </pc:sldLayoutChg>
        <pc:sldLayoutChg chg="add del">
          <pc:chgData name="Quirke, Collin Jacob" userId="672461a5-489c-420c-97bd-6906504d067c" providerId="ADAL" clId="{CA97AE48-ED34-4534-ACFB-AF9916D54D01}" dt="2025-04-27T17:20:27.423" v="59" actId="26606"/>
          <pc:sldLayoutMkLst>
            <pc:docMk/>
            <pc:sldMasterMk cId="2223806376" sldId="2147483716"/>
            <pc:sldLayoutMk cId="1991185017" sldId="2147483706"/>
          </pc:sldLayoutMkLst>
        </pc:sldLayoutChg>
        <pc:sldLayoutChg chg="add del">
          <pc:chgData name="Quirke, Collin Jacob" userId="672461a5-489c-420c-97bd-6906504d067c" providerId="ADAL" clId="{CA97AE48-ED34-4534-ACFB-AF9916D54D01}" dt="2025-04-27T17:20:27.423" v="59" actId="26606"/>
          <pc:sldLayoutMkLst>
            <pc:docMk/>
            <pc:sldMasterMk cId="2223806376" sldId="2147483716"/>
            <pc:sldLayoutMk cId="2448120849" sldId="2147483707"/>
          </pc:sldLayoutMkLst>
        </pc:sldLayoutChg>
        <pc:sldLayoutChg chg="add del">
          <pc:chgData name="Quirke, Collin Jacob" userId="672461a5-489c-420c-97bd-6906504d067c" providerId="ADAL" clId="{CA97AE48-ED34-4534-ACFB-AF9916D54D01}" dt="2025-04-27T17:20:27.423" v="59" actId="26606"/>
          <pc:sldLayoutMkLst>
            <pc:docMk/>
            <pc:sldMasterMk cId="2223806376" sldId="2147483716"/>
            <pc:sldLayoutMk cId="4074677029" sldId="2147483708"/>
          </pc:sldLayoutMkLst>
        </pc:sldLayoutChg>
        <pc:sldLayoutChg chg="add del">
          <pc:chgData name="Quirke, Collin Jacob" userId="672461a5-489c-420c-97bd-6906504d067c" providerId="ADAL" clId="{CA97AE48-ED34-4534-ACFB-AF9916D54D01}" dt="2025-04-27T17:20:27.423" v="59" actId="26606"/>
          <pc:sldLayoutMkLst>
            <pc:docMk/>
            <pc:sldMasterMk cId="2223806376" sldId="2147483716"/>
            <pc:sldLayoutMk cId="395735539" sldId="2147483709"/>
          </pc:sldLayoutMkLst>
        </pc:sldLayoutChg>
        <pc:sldLayoutChg chg="add del">
          <pc:chgData name="Quirke, Collin Jacob" userId="672461a5-489c-420c-97bd-6906504d067c" providerId="ADAL" clId="{CA97AE48-ED34-4534-ACFB-AF9916D54D01}" dt="2025-04-27T17:20:27.423" v="59" actId="26606"/>
          <pc:sldLayoutMkLst>
            <pc:docMk/>
            <pc:sldMasterMk cId="2223806376" sldId="2147483716"/>
            <pc:sldLayoutMk cId="1378735142" sldId="2147483710"/>
          </pc:sldLayoutMkLst>
        </pc:sldLayoutChg>
        <pc:sldLayoutChg chg="add del">
          <pc:chgData name="Quirke, Collin Jacob" userId="672461a5-489c-420c-97bd-6906504d067c" providerId="ADAL" clId="{CA97AE48-ED34-4534-ACFB-AF9916D54D01}" dt="2025-04-27T17:20:27.423" v="59" actId="26606"/>
          <pc:sldLayoutMkLst>
            <pc:docMk/>
            <pc:sldMasterMk cId="2223806376" sldId="2147483716"/>
            <pc:sldLayoutMk cId="3844332884" sldId="2147483711"/>
          </pc:sldLayoutMkLst>
        </pc:sldLayoutChg>
        <pc:sldLayoutChg chg="add del">
          <pc:chgData name="Quirke, Collin Jacob" userId="672461a5-489c-420c-97bd-6906504d067c" providerId="ADAL" clId="{CA97AE48-ED34-4534-ACFB-AF9916D54D01}" dt="2025-04-27T17:20:27.423" v="59" actId="26606"/>
          <pc:sldLayoutMkLst>
            <pc:docMk/>
            <pc:sldMasterMk cId="2223806376" sldId="2147483716"/>
            <pc:sldLayoutMk cId="1018295026" sldId="2147483712"/>
          </pc:sldLayoutMkLst>
        </pc:sldLayoutChg>
        <pc:sldLayoutChg chg="add del">
          <pc:chgData name="Quirke, Collin Jacob" userId="672461a5-489c-420c-97bd-6906504d067c" providerId="ADAL" clId="{CA97AE48-ED34-4534-ACFB-AF9916D54D01}" dt="2025-04-27T17:20:27.423" v="59" actId="26606"/>
          <pc:sldLayoutMkLst>
            <pc:docMk/>
            <pc:sldMasterMk cId="2223806376" sldId="2147483716"/>
            <pc:sldLayoutMk cId="2177222464" sldId="2147483713"/>
          </pc:sldLayoutMkLst>
        </pc:sldLayoutChg>
        <pc:sldLayoutChg chg="add del">
          <pc:chgData name="Quirke, Collin Jacob" userId="672461a5-489c-420c-97bd-6906504d067c" providerId="ADAL" clId="{CA97AE48-ED34-4534-ACFB-AF9916D54D01}" dt="2025-04-27T17:20:27.423" v="59" actId="26606"/>
          <pc:sldLayoutMkLst>
            <pc:docMk/>
            <pc:sldMasterMk cId="2223806376" sldId="2147483716"/>
            <pc:sldLayoutMk cId="4146928952" sldId="2147483714"/>
          </pc:sldLayoutMkLst>
        </pc:sldLayoutChg>
        <pc:sldLayoutChg chg="add del">
          <pc:chgData name="Quirke, Collin Jacob" userId="672461a5-489c-420c-97bd-6906504d067c" providerId="ADAL" clId="{CA97AE48-ED34-4534-ACFB-AF9916D54D01}" dt="2025-04-27T17:20:27.423" v="59" actId="26606"/>
          <pc:sldLayoutMkLst>
            <pc:docMk/>
            <pc:sldMasterMk cId="2223806376" sldId="2147483716"/>
            <pc:sldLayoutMk cId="1586252950" sldId="2147483715"/>
          </pc:sldLayoutMkLst>
        </pc:sldLayoutChg>
      </pc:sldMasterChg>
      <pc:sldMasterChg chg="setBg modSldLayout">
        <pc:chgData name="Quirke, Collin Jacob" userId="672461a5-489c-420c-97bd-6906504d067c" providerId="ADAL" clId="{CA97AE48-ED34-4534-ACFB-AF9916D54D01}" dt="2025-04-28T23:10:26.210" v="2535"/>
        <pc:sldMasterMkLst>
          <pc:docMk/>
          <pc:sldMasterMk cId="288627220" sldId="2147483717"/>
        </pc:sldMasterMkLst>
        <pc:sldLayoutChg chg="setBg">
          <pc:chgData name="Quirke, Collin Jacob" userId="672461a5-489c-420c-97bd-6906504d067c" providerId="ADAL" clId="{CA97AE48-ED34-4534-ACFB-AF9916D54D01}" dt="2025-04-28T23:10:26.210" v="2535"/>
          <pc:sldLayoutMkLst>
            <pc:docMk/>
            <pc:sldMasterMk cId="288627220" sldId="2147483717"/>
            <pc:sldLayoutMk cId="4020768748" sldId="2147483718"/>
          </pc:sldLayoutMkLst>
        </pc:sldLayoutChg>
      </pc:sldMasterChg>
      <pc:sldMasterChg chg="add del addSldLayout delSldLayout">
        <pc:chgData name="Quirke, Collin Jacob" userId="672461a5-489c-420c-97bd-6906504d067c" providerId="ADAL" clId="{CA97AE48-ED34-4534-ACFB-AF9916D54D01}" dt="2025-04-27T17:20:20.233" v="56" actId="26606"/>
        <pc:sldMasterMkLst>
          <pc:docMk/>
          <pc:sldMasterMk cId="1090705135" sldId="2147483729"/>
        </pc:sldMasterMkLst>
        <pc:sldLayoutChg chg="add del">
          <pc:chgData name="Quirke, Collin Jacob" userId="672461a5-489c-420c-97bd-6906504d067c" providerId="ADAL" clId="{CA97AE48-ED34-4534-ACFB-AF9916D54D01}" dt="2025-04-27T17:20:20.233" v="56" actId="26606"/>
          <pc:sldLayoutMkLst>
            <pc:docMk/>
            <pc:sldMasterMk cId="1090705135" sldId="2147483729"/>
            <pc:sldLayoutMk cId="1436851743" sldId="2147483718"/>
          </pc:sldLayoutMkLst>
        </pc:sldLayoutChg>
        <pc:sldLayoutChg chg="add del">
          <pc:chgData name="Quirke, Collin Jacob" userId="672461a5-489c-420c-97bd-6906504d067c" providerId="ADAL" clId="{CA97AE48-ED34-4534-ACFB-AF9916D54D01}" dt="2025-04-27T17:20:20.233" v="56" actId="26606"/>
          <pc:sldLayoutMkLst>
            <pc:docMk/>
            <pc:sldMasterMk cId="1090705135" sldId="2147483729"/>
            <pc:sldLayoutMk cId="2571650919" sldId="2147483719"/>
          </pc:sldLayoutMkLst>
        </pc:sldLayoutChg>
        <pc:sldLayoutChg chg="add del">
          <pc:chgData name="Quirke, Collin Jacob" userId="672461a5-489c-420c-97bd-6906504d067c" providerId="ADAL" clId="{CA97AE48-ED34-4534-ACFB-AF9916D54D01}" dt="2025-04-27T17:20:20.233" v="56" actId="26606"/>
          <pc:sldLayoutMkLst>
            <pc:docMk/>
            <pc:sldMasterMk cId="1090705135" sldId="2147483729"/>
            <pc:sldLayoutMk cId="662139633" sldId="2147483720"/>
          </pc:sldLayoutMkLst>
        </pc:sldLayoutChg>
        <pc:sldLayoutChg chg="add del">
          <pc:chgData name="Quirke, Collin Jacob" userId="672461a5-489c-420c-97bd-6906504d067c" providerId="ADAL" clId="{CA97AE48-ED34-4534-ACFB-AF9916D54D01}" dt="2025-04-27T17:20:20.233" v="56" actId="26606"/>
          <pc:sldLayoutMkLst>
            <pc:docMk/>
            <pc:sldMasterMk cId="1090705135" sldId="2147483729"/>
            <pc:sldLayoutMk cId="3057233842" sldId="2147483721"/>
          </pc:sldLayoutMkLst>
        </pc:sldLayoutChg>
        <pc:sldLayoutChg chg="add del">
          <pc:chgData name="Quirke, Collin Jacob" userId="672461a5-489c-420c-97bd-6906504d067c" providerId="ADAL" clId="{CA97AE48-ED34-4534-ACFB-AF9916D54D01}" dt="2025-04-27T17:20:20.233" v="56" actId="26606"/>
          <pc:sldLayoutMkLst>
            <pc:docMk/>
            <pc:sldMasterMk cId="1090705135" sldId="2147483729"/>
            <pc:sldLayoutMk cId="3277716445" sldId="2147483722"/>
          </pc:sldLayoutMkLst>
        </pc:sldLayoutChg>
        <pc:sldLayoutChg chg="add del">
          <pc:chgData name="Quirke, Collin Jacob" userId="672461a5-489c-420c-97bd-6906504d067c" providerId="ADAL" clId="{CA97AE48-ED34-4534-ACFB-AF9916D54D01}" dt="2025-04-27T17:20:20.233" v="56" actId="26606"/>
          <pc:sldLayoutMkLst>
            <pc:docMk/>
            <pc:sldMasterMk cId="1090705135" sldId="2147483729"/>
            <pc:sldLayoutMk cId="4048755724" sldId="2147483723"/>
          </pc:sldLayoutMkLst>
        </pc:sldLayoutChg>
        <pc:sldLayoutChg chg="add del">
          <pc:chgData name="Quirke, Collin Jacob" userId="672461a5-489c-420c-97bd-6906504d067c" providerId="ADAL" clId="{CA97AE48-ED34-4534-ACFB-AF9916D54D01}" dt="2025-04-27T17:20:20.233" v="56" actId="26606"/>
          <pc:sldLayoutMkLst>
            <pc:docMk/>
            <pc:sldMasterMk cId="1090705135" sldId="2147483729"/>
            <pc:sldLayoutMk cId="1105452835" sldId="2147483724"/>
          </pc:sldLayoutMkLst>
        </pc:sldLayoutChg>
        <pc:sldLayoutChg chg="add del">
          <pc:chgData name="Quirke, Collin Jacob" userId="672461a5-489c-420c-97bd-6906504d067c" providerId="ADAL" clId="{CA97AE48-ED34-4534-ACFB-AF9916D54D01}" dt="2025-04-27T17:20:20.233" v="56" actId="26606"/>
          <pc:sldLayoutMkLst>
            <pc:docMk/>
            <pc:sldMasterMk cId="1090705135" sldId="2147483729"/>
            <pc:sldLayoutMk cId="3516175121" sldId="2147483725"/>
          </pc:sldLayoutMkLst>
        </pc:sldLayoutChg>
        <pc:sldLayoutChg chg="add del">
          <pc:chgData name="Quirke, Collin Jacob" userId="672461a5-489c-420c-97bd-6906504d067c" providerId="ADAL" clId="{CA97AE48-ED34-4534-ACFB-AF9916D54D01}" dt="2025-04-27T17:20:20.233" v="56" actId="26606"/>
          <pc:sldLayoutMkLst>
            <pc:docMk/>
            <pc:sldMasterMk cId="1090705135" sldId="2147483729"/>
            <pc:sldLayoutMk cId="157878227" sldId="2147483726"/>
          </pc:sldLayoutMkLst>
        </pc:sldLayoutChg>
        <pc:sldLayoutChg chg="add del">
          <pc:chgData name="Quirke, Collin Jacob" userId="672461a5-489c-420c-97bd-6906504d067c" providerId="ADAL" clId="{CA97AE48-ED34-4534-ACFB-AF9916D54D01}" dt="2025-04-27T17:20:20.233" v="56" actId="26606"/>
          <pc:sldLayoutMkLst>
            <pc:docMk/>
            <pc:sldMasterMk cId="1090705135" sldId="2147483729"/>
            <pc:sldLayoutMk cId="506899256" sldId="2147483727"/>
          </pc:sldLayoutMkLst>
        </pc:sldLayoutChg>
        <pc:sldLayoutChg chg="add del">
          <pc:chgData name="Quirke, Collin Jacob" userId="672461a5-489c-420c-97bd-6906504d067c" providerId="ADAL" clId="{CA97AE48-ED34-4534-ACFB-AF9916D54D01}" dt="2025-04-27T17:20:20.233" v="56" actId="26606"/>
          <pc:sldLayoutMkLst>
            <pc:docMk/>
            <pc:sldMasterMk cId="1090705135" sldId="2147483729"/>
            <pc:sldLayoutMk cId="2265918994" sldId="2147483728"/>
          </pc:sldLayoutMkLst>
        </pc:sldLayoutChg>
      </pc:sldMasterChg>
      <pc:sldMasterChg chg="add del addSldLayout delSldLayout">
        <pc:chgData name="Quirke, Collin Jacob" userId="672461a5-489c-420c-97bd-6906504d067c" providerId="ADAL" clId="{CA97AE48-ED34-4534-ACFB-AF9916D54D01}" dt="2025-04-27T17:20:27.170" v="58" actId="26606"/>
        <pc:sldMasterMkLst>
          <pc:docMk/>
          <pc:sldMasterMk cId="1389184551" sldId="2147483742"/>
        </pc:sldMasterMkLst>
        <pc:sldLayoutChg chg="add del">
          <pc:chgData name="Quirke, Collin Jacob" userId="672461a5-489c-420c-97bd-6906504d067c" providerId="ADAL" clId="{CA97AE48-ED34-4534-ACFB-AF9916D54D01}" dt="2025-04-27T17:20:27.170" v="58" actId="26606"/>
          <pc:sldLayoutMkLst>
            <pc:docMk/>
            <pc:sldMasterMk cId="1389184551" sldId="2147483742"/>
            <pc:sldLayoutMk cId="4152292097" sldId="2147483731"/>
          </pc:sldLayoutMkLst>
        </pc:sldLayoutChg>
        <pc:sldLayoutChg chg="add del">
          <pc:chgData name="Quirke, Collin Jacob" userId="672461a5-489c-420c-97bd-6906504d067c" providerId="ADAL" clId="{CA97AE48-ED34-4534-ACFB-AF9916D54D01}" dt="2025-04-27T17:20:27.170" v="58" actId="26606"/>
          <pc:sldLayoutMkLst>
            <pc:docMk/>
            <pc:sldMasterMk cId="1389184551" sldId="2147483742"/>
            <pc:sldLayoutMk cId="1409875277" sldId="2147483732"/>
          </pc:sldLayoutMkLst>
        </pc:sldLayoutChg>
        <pc:sldLayoutChg chg="add del">
          <pc:chgData name="Quirke, Collin Jacob" userId="672461a5-489c-420c-97bd-6906504d067c" providerId="ADAL" clId="{CA97AE48-ED34-4534-ACFB-AF9916D54D01}" dt="2025-04-27T17:20:27.170" v="58" actId="26606"/>
          <pc:sldLayoutMkLst>
            <pc:docMk/>
            <pc:sldMasterMk cId="1389184551" sldId="2147483742"/>
            <pc:sldLayoutMk cId="2404433438" sldId="2147483733"/>
          </pc:sldLayoutMkLst>
        </pc:sldLayoutChg>
        <pc:sldLayoutChg chg="add del">
          <pc:chgData name="Quirke, Collin Jacob" userId="672461a5-489c-420c-97bd-6906504d067c" providerId="ADAL" clId="{CA97AE48-ED34-4534-ACFB-AF9916D54D01}" dt="2025-04-27T17:20:27.170" v="58" actId="26606"/>
          <pc:sldLayoutMkLst>
            <pc:docMk/>
            <pc:sldMasterMk cId="1389184551" sldId="2147483742"/>
            <pc:sldLayoutMk cId="2099607403" sldId="2147483734"/>
          </pc:sldLayoutMkLst>
        </pc:sldLayoutChg>
        <pc:sldLayoutChg chg="add del">
          <pc:chgData name="Quirke, Collin Jacob" userId="672461a5-489c-420c-97bd-6906504d067c" providerId="ADAL" clId="{CA97AE48-ED34-4534-ACFB-AF9916D54D01}" dt="2025-04-27T17:20:27.170" v="58" actId="26606"/>
          <pc:sldLayoutMkLst>
            <pc:docMk/>
            <pc:sldMasterMk cId="1389184551" sldId="2147483742"/>
            <pc:sldLayoutMk cId="3643482810" sldId="2147483735"/>
          </pc:sldLayoutMkLst>
        </pc:sldLayoutChg>
        <pc:sldLayoutChg chg="add del">
          <pc:chgData name="Quirke, Collin Jacob" userId="672461a5-489c-420c-97bd-6906504d067c" providerId="ADAL" clId="{CA97AE48-ED34-4534-ACFB-AF9916D54D01}" dt="2025-04-27T17:20:27.170" v="58" actId="26606"/>
          <pc:sldLayoutMkLst>
            <pc:docMk/>
            <pc:sldMasterMk cId="1389184551" sldId="2147483742"/>
            <pc:sldLayoutMk cId="1723458674" sldId="2147483736"/>
          </pc:sldLayoutMkLst>
        </pc:sldLayoutChg>
        <pc:sldLayoutChg chg="add del">
          <pc:chgData name="Quirke, Collin Jacob" userId="672461a5-489c-420c-97bd-6906504d067c" providerId="ADAL" clId="{CA97AE48-ED34-4534-ACFB-AF9916D54D01}" dt="2025-04-27T17:20:27.170" v="58" actId="26606"/>
          <pc:sldLayoutMkLst>
            <pc:docMk/>
            <pc:sldMasterMk cId="1389184551" sldId="2147483742"/>
            <pc:sldLayoutMk cId="4178132325" sldId="2147483737"/>
          </pc:sldLayoutMkLst>
        </pc:sldLayoutChg>
        <pc:sldLayoutChg chg="add del">
          <pc:chgData name="Quirke, Collin Jacob" userId="672461a5-489c-420c-97bd-6906504d067c" providerId="ADAL" clId="{CA97AE48-ED34-4534-ACFB-AF9916D54D01}" dt="2025-04-27T17:20:27.170" v="58" actId="26606"/>
          <pc:sldLayoutMkLst>
            <pc:docMk/>
            <pc:sldMasterMk cId="1389184551" sldId="2147483742"/>
            <pc:sldLayoutMk cId="3354009742" sldId="2147483738"/>
          </pc:sldLayoutMkLst>
        </pc:sldLayoutChg>
        <pc:sldLayoutChg chg="add del">
          <pc:chgData name="Quirke, Collin Jacob" userId="672461a5-489c-420c-97bd-6906504d067c" providerId="ADAL" clId="{CA97AE48-ED34-4534-ACFB-AF9916D54D01}" dt="2025-04-27T17:20:27.170" v="58" actId="26606"/>
          <pc:sldLayoutMkLst>
            <pc:docMk/>
            <pc:sldMasterMk cId="1389184551" sldId="2147483742"/>
            <pc:sldLayoutMk cId="3341392631" sldId="2147483739"/>
          </pc:sldLayoutMkLst>
        </pc:sldLayoutChg>
        <pc:sldLayoutChg chg="add del">
          <pc:chgData name="Quirke, Collin Jacob" userId="672461a5-489c-420c-97bd-6906504d067c" providerId="ADAL" clId="{CA97AE48-ED34-4534-ACFB-AF9916D54D01}" dt="2025-04-27T17:20:27.170" v="58" actId="26606"/>
          <pc:sldLayoutMkLst>
            <pc:docMk/>
            <pc:sldMasterMk cId="1389184551" sldId="2147483742"/>
            <pc:sldLayoutMk cId="2446479930" sldId="2147483740"/>
          </pc:sldLayoutMkLst>
        </pc:sldLayoutChg>
        <pc:sldLayoutChg chg="add del">
          <pc:chgData name="Quirke, Collin Jacob" userId="672461a5-489c-420c-97bd-6906504d067c" providerId="ADAL" clId="{CA97AE48-ED34-4534-ACFB-AF9916D54D01}" dt="2025-04-27T17:20:27.170" v="58" actId="26606"/>
          <pc:sldLayoutMkLst>
            <pc:docMk/>
            <pc:sldMasterMk cId="1389184551" sldId="2147483742"/>
            <pc:sldLayoutMk cId="3771088144" sldId="2147483741"/>
          </pc:sldLayoutMkLst>
        </pc:sldLayoutChg>
      </pc:sldMasterChg>
    </pc:docChg>
  </pc:docChgLst>
  <pc:docChgLst>
    <pc:chgData name="Estrada, Isaiah Diego" userId="6b35e2ae-f348-4ed3-b108-43c58376aa13" providerId="ADAL" clId="{7C1F448D-5B99-4867-86C5-CAD48FBDE544}"/>
    <pc:docChg chg="undo redo custSel addSld delSld modSld sldOrd">
      <pc:chgData name="Estrada, Isaiah Diego" userId="6b35e2ae-f348-4ed3-b108-43c58376aa13" providerId="ADAL" clId="{7C1F448D-5B99-4867-86C5-CAD48FBDE544}" dt="2025-04-29T02:35:18.546" v="3074" actId="26606"/>
      <pc:docMkLst>
        <pc:docMk/>
      </pc:docMkLst>
      <pc:sldChg chg="modSp">
        <pc:chgData name="Estrada, Isaiah Diego" userId="6b35e2ae-f348-4ed3-b108-43c58376aa13" providerId="ADAL" clId="{7C1F448D-5B99-4867-86C5-CAD48FBDE544}" dt="2025-04-28T22:26:28.897" v="1724" actId="20577"/>
        <pc:sldMkLst>
          <pc:docMk/>
          <pc:sldMk cId="3250153990" sldId="257"/>
        </pc:sldMkLst>
        <pc:graphicFrameChg chg="mod">
          <ac:chgData name="Estrada, Isaiah Diego" userId="6b35e2ae-f348-4ed3-b108-43c58376aa13" providerId="ADAL" clId="{7C1F448D-5B99-4867-86C5-CAD48FBDE544}" dt="2025-04-28T22:26:28.897" v="1724" actId="20577"/>
          <ac:graphicFrameMkLst>
            <pc:docMk/>
            <pc:sldMk cId="3250153990" sldId="257"/>
            <ac:graphicFrameMk id="21" creationId="{3BFED0B5-8C1E-6ED9-D8A0-F1E3C842E5FF}"/>
          </ac:graphicFrameMkLst>
        </pc:graphicFrameChg>
      </pc:sldChg>
      <pc:sldChg chg="modTransition">
        <pc:chgData name="Estrada, Isaiah Diego" userId="6b35e2ae-f348-4ed3-b108-43c58376aa13" providerId="ADAL" clId="{7C1F448D-5B99-4867-86C5-CAD48FBDE544}" dt="2025-04-29T01:43:43.677" v="1786"/>
        <pc:sldMkLst>
          <pc:docMk/>
          <pc:sldMk cId="3921215745" sldId="258"/>
        </pc:sldMkLst>
      </pc:sldChg>
      <pc:sldChg chg="add del">
        <pc:chgData name="Estrada, Isaiah Diego" userId="6b35e2ae-f348-4ed3-b108-43c58376aa13" providerId="ADAL" clId="{7C1F448D-5B99-4867-86C5-CAD48FBDE544}" dt="2025-04-29T01:43:42.146" v="1785" actId="47"/>
        <pc:sldMkLst>
          <pc:docMk/>
          <pc:sldMk cId="454240270" sldId="261"/>
        </pc:sldMkLst>
      </pc:sldChg>
      <pc:sldChg chg="addSp delSp modSp new mod setBg modClrScheme setClrOvrMap chgLayout">
        <pc:chgData name="Estrada, Isaiah Diego" userId="6b35e2ae-f348-4ed3-b108-43c58376aa13" providerId="ADAL" clId="{7C1F448D-5B99-4867-86C5-CAD48FBDE544}" dt="2025-04-29T02:30:33.763" v="2936" actId="26606"/>
        <pc:sldMkLst>
          <pc:docMk/>
          <pc:sldMk cId="4257849623" sldId="266"/>
        </pc:sldMkLst>
        <pc:spChg chg="add del">
          <ac:chgData name="Estrada, Isaiah Diego" userId="6b35e2ae-f348-4ed3-b108-43c58376aa13" providerId="ADAL" clId="{7C1F448D-5B99-4867-86C5-CAD48FBDE544}" dt="2025-04-29T02:30:33.759" v="2935" actId="26606"/>
          <ac:spMkLst>
            <pc:docMk/>
            <pc:sldMk cId="4257849623" sldId="266"/>
            <ac:spMk id="27" creationId="{2D3D5425-A505-48FB-BED3-3929D00C1FEE}"/>
          </ac:spMkLst>
        </pc:spChg>
        <pc:spChg chg="add del">
          <ac:chgData name="Estrada, Isaiah Diego" userId="6b35e2ae-f348-4ed3-b108-43c58376aa13" providerId="ADAL" clId="{7C1F448D-5B99-4867-86C5-CAD48FBDE544}" dt="2025-04-29T02:30:33.759" v="2935" actId="26606"/>
          <ac:spMkLst>
            <pc:docMk/>
            <pc:sldMk cId="4257849623" sldId="266"/>
            <ac:spMk id="28" creationId="{D580FC53-36A0-45FB-B160-C1F156AB202A}"/>
          </ac:spMkLst>
        </pc:spChg>
        <pc:spChg chg="add del">
          <ac:chgData name="Estrada, Isaiah Diego" userId="6b35e2ae-f348-4ed3-b108-43c58376aa13" providerId="ADAL" clId="{7C1F448D-5B99-4867-86C5-CAD48FBDE544}" dt="2025-04-29T02:30:28.582" v="2929" actId="26606"/>
          <ac:spMkLst>
            <pc:docMk/>
            <pc:sldMk cId="4257849623" sldId="266"/>
            <ac:spMk id="30" creationId="{9B0F74F9-E373-4883-A533-C80C53DE6DE0}"/>
          </ac:spMkLst>
        </pc:spChg>
        <pc:spChg chg="add">
          <ac:chgData name="Estrada, Isaiah Diego" userId="6b35e2ae-f348-4ed3-b108-43c58376aa13" providerId="ADAL" clId="{7C1F448D-5B99-4867-86C5-CAD48FBDE544}" dt="2025-04-29T02:30:33.763" v="2936" actId="26606"/>
          <ac:spMkLst>
            <pc:docMk/>
            <pc:sldMk cId="4257849623" sldId="266"/>
            <ac:spMk id="31" creationId="{CD0FF873-0D97-4AE7-A97E-539910376DCF}"/>
          </ac:spMkLst>
        </pc:spChg>
        <pc:spChg chg="add del">
          <ac:chgData name="Estrada, Isaiah Diego" userId="6b35e2ae-f348-4ed3-b108-43c58376aa13" providerId="ADAL" clId="{7C1F448D-5B99-4867-86C5-CAD48FBDE544}" dt="2025-04-29T02:30:28.582" v="2929" actId="26606"/>
          <ac:spMkLst>
            <pc:docMk/>
            <pc:sldMk cId="4257849623" sldId="266"/>
            <ac:spMk id="32" creationId="{4765FFFB-1163-4DA7-83B0-B8677ABBC6FF}"/>
          </ac:spMkLst>
        </pc:spChg>
        <pc:spChg chg="add del">
          <ac:chgData name="Estrada, Isaiah Diego" userId="6b35e2ae-f348-4ed3-b108-43c58376aa13" providerId="ADAL" clId="{7C1F448D-5B99-4867-86C5-CAD48FBDE544}" dt="2025-04-29T02:30:28.582" v="2929" actId="26606"/>
          <ac:spMkLst>
            <pc:docMk/>
            <pc:sldMk cId="4257849623" sldId="266"/>
            <ac:spMk id="34" creationId="{EC117A05-2F4F-4370-A926-6191A5C3DCD1}"/>
          </ac:spMkLst>
        </pc:spChg>
        <pc:spChg chg="add del">
          <ac:chgData name="Estrada, Isaiah Diego" userId="6b35e2ae-f348-4ed3-b108-43c58376aa13" providerId="ADAL" clId="{7C1F448D-5B99-4867-86C5-CAD48FBDE544}" dt="2025-04-29T02:30:29.546" v="2931" actId="26606"/>
          <ac:spMkLst>
            <pc:docMk/>
            <pc:sldMk cId="4257849623" sldId="266"/>
            <ac:spMk id="36" creationId="{C42F24F1-C1EF-471F-A19B-A340CE541DEF}"/>
          </ac:spMkLst>
        </pc:spChg>
        <pc:spChg chg="add del">
          <ac:chgData name="Estrada, Isaiah Diego" userId="6b35e2ae-f348-4ed3-b108-43c58376aa13" providerId="ADAL" clId="{7C1F448D-5B99-4867-86C5-CAD48FBDE544}" dt="2025-04-29T02:30:29.546" v="2931" actId="26606"/>
          <ac:spMkLst>
            <pc:docMk/>
            <pc:sldMk cId="4257849623" sldId="266"/>
            <ac:spMk id="37" creationId="{E56C425C-3C64-47BA-B583-94D39B9B7F78}"/>
          </ac:spMkLst>
        </pc:spChg>
        <pc:picChg chg="add mod modCrop">
          <ac:chgData name="Estrada, Isaiah Diego" userId="6b35e2ae-f348-4ed3-b108-43c58376aa13" providerId="ADAL" clId="{7C1F448D-5B99-4867-86C5-CAD48FBDE544}" dt="2025-04-29T02:30:33.763" v="2936" actId="26606"/>
          <ac:picMkLst>
            <pc:docMk/>
            <pc:sldMk cId="4257849623" sldId="266"/>
            <ac:picMk id="25" creationId="{345690CA-1F0E-0625-251D-460DEA3373D6}"/>
          </ac:picMkLst>
        </pc:picChg>
      </pc:sldChg>
      <pc:sldChg chg="addSp delSp modSp new mod modClrScheme chgLayout modNotesTx">
        <pc:chgData name="Estrada, Isaiah Diego" userId="6b35e2ae-f348-4ed3-b108-43c58376aa13" providerId="ADAL" clId="{7C1F448D-5B99-4867-86C5-CAD48FBDE544}" dt="2025-04-29T02:14:30.729" v="2331" actId="26606"/>
        <pc:sldMkLst>
          <pc:docMk/>
          <pc:sldMk cId="450368276" sldId="271"/>
        </pc:sldMkLst>
        <pc:spChg chg="add del mod">
          <ac:chgData name="Estrada, Isaiah Diego" userId="6b35e2ae-f348-4ed3-b108-43c58376aa13" providerId="ADAL" clId="{7C1F448D-5B99-4867-86C5-CAD48FBDE544}" dt="2025-04-29T02:14:30.729" v="2331" actId="26606"/>
          <ac:spMkLst>
            <pc:docMk/>
            <pc:sldMk cId="450368276" sldId="271"/>
            <ac:spMk id="3" creationId="{AEC9DB6C-28D6-3077-04C8-73AE6C6C7B3D}"/>
          </ac:spMkLst>
        </pc:spChg>
        <pc:spChg chg="add mod">
          <ac:chgData name="Estrada, Isaiah Diego" userId="6b35e2ae-f348-4ed3-b108-43c58376aa13" providerId="ADAL" clId="{7C1F448D-5B99-4867-86C5-CAD48FBDE544}" dt="2025-04-29T02:14:22.059" v="2330" actId="113"/>
          <ac:spMkLst>
            <pc:docMk/>
            <pc:sldMk cId="450368276" sldId="271"/>
            <ac:spMk id="4" creationId="{42F2FD28-125F-214D-D915-3B260AB9B7BC}"/>
          </ac:spMkLst>
        </pc:spChg>
        <pc:graphicFrameChg chg="add">
          <ac:chgData name="Estrada, Isaiah Diego" userId="6b35e2ae-f348-4ed3-b108-43c58376aa13" providerId="ADAL" clId="{7C1F448D-5B99-4867-86C5-CAD48FBDE544}" dt="2025-04-29T02:14:30.729" v="2331" actId="26606"/>
          <ac:graphicFrameMkLst>
            <pc:docMk/>
            <pc:sldMk cId="450368276" sldId="271"/>
            <ac:graphicFrameMk id="6" creationId="{634BE10B-4197-D218-0D40-51ECFB0B7ABF}"/>
          </ac:graphicFrameMkLst>
        </pc:graphicFrameChg>
      </pc:sldChg>
      <pc:sldChg chg="delSp new del mod setBg">
        <pc:chgData name="Estrada, Isaiah Diego" userId="6b35e2ae-f348-4ed3-b108-43c58376aa13" providerId="ADAL" clId="{7C1F448D-5B99-4867-86C5-CAD48FBDE544}" dt="2025-04-29T01:44:07.175" v="1787" actId="2696"/>
        <pc:sldMkLst>
          <pc:docMk/>
          <pc:sldMk cId="1274540082" sldId="279"/>
        </pc:sldMkLst>
        <pc:spChg chg="del">
          <ac:chgData name="Estrada, Isaiah Diego" userId="6b35e2ae-f348-4ed3-b108-43c58376aa13" providerId="ADAL" clId="{7C1F448D-5B99-4867-86C5-CAD48FBDE544}" dt="2025-04-28T18:19:35.926" v="100" actId="478"/>
          <ac:spMkLst>
            <pc:docMk/>
            <pc:sldMk cId="1274540082" sldId="279"/>
            <ac:spMk id="2" creationId="{F182CDA1-C4E1-6D34-405A-39CB84B4F9C5}"/>
          </ac:spMkLst>
        </pc:spChg>
        <pc:spChg chg="del">
          <ac:chgData name="Estrada, Isaiah Diego" userId="6b35e2ae-f348-4ed3-b108-43c58376aa13" providerId="ADAL" clId="{7C1F448D-5B99-4867-86C5-CAD48FBDE544}" dt="2025-04-28T18:19:35.037" v="99" actId="478"/>
          <ac:spMkLst>
            <pc:docMk/>
            <pc:sldMk cId="1274540082" sldId="279"/>
            <ac:spMk id="3" creationId="{9F7296B2-069B-B55A-0445-CD64E5BE1C13}"/>
          </ac:spMkLst>
        </pc:spChg>
      </pc:sldChg>
      <pc:sldChg chg="addSp delSp modSp new mod setBg">
        <pc:chgData name="Estrada, Isaiah Diego" userId="6b35e2ae-f348-4ed3-b108-43c58376aa13" providerId="ADAL" clId="{7C1F448D-5B99-4867-86C5-CAD48FBDE544}" dt="2025-04-29T02:26:34.663" v="2756" actId="26606"/>
        <pc:sldMkLst>
          <pc:docMk/>
          <pc:sldMk cId="1737150073" sldId="280"/>
        </pc:sldMkLst>
        <pc:spChg chg="del mod">
          <ac:chgData name="Estrada, Isaiah Diego" userId="6b35e2ae-f348-4ed3-b108-43c58376aa13" providerId="ADAL" clId="{7C1F448D-5B99-4867-86C5-CAD48FBDE544}" dt="2025-04-28T18:40:29.159" v="823" actId="478"/>
          <ac:spMkLst>
            <pc:docMk/>
            <pc:sldMk cId="1737150073" sldId="280"/>
            <ac:spMk id="2" creationId="{0A19F5F0-3C4F-AFA4-A3F6-4573D0DE8888}"/>
          </ac:spMkLst>
        </pc:spChg>
        <pc:spChg chg="del mod">
          <ac:chgData name="Estrada, Isaiah Diego" userId="6b35e2ae-f348-4ed3-b108-43c58376aa13" providerId="ADAL" clId="{7C1F448D-5B99-4867-86C5-CAD48FBDE544}" dt="2025-04-29T02:26:34.663" v="2756" actId="26606"/>
          <ac:spMkLst>
            <pc:docMk/>
            <pc:sldMk cId="1737150073" sldId="280"/>
            <ac:spMk id="3" creationId="{64F9209C-DDB1-3EB3-A71F-52FE71B74878}"/>
          </ac:spMkLst>
        </pc:spChg>
        <pc:spChg chg="add del mod">
          <ac:chgData name="Estrada, Isaiah Diego" userId="6b35e2ae-f348-4ed3-b108-43c58376aa13" providerId="ADAL" clId="{7C1F448D-5B99-4867-86C5-CAD48FBDE544}" dt="2025-04-28T18:40:32.744" v="824" actId="478"/>
          <ac:spMkLst>
            <pc:docMk/>
            <pc:sldMk cId="1737150073" sldId="280"/>
            <ac:spMk id="5" creationId="{A27059FB-80D8-D63B-1201-B7F00F0F8A24}"/>
          </ac:spMkLst>
        </pc:spChg>
        <pc:spChg chg="add del">
          <ac:chgData name="Estrada, Isaiah Diego" userId="6b35e2ae-f348-4ed3-b108-43c58376aa13" providerId="ADAL" clId="{7C1F448D-5B99-4867-86C5-CAD48FBDE544}" dt="2025-04-29T02:25:39.441" v="2747" actId="26606"/>
          <ac:spMkLst>
            <pc:docMk/>
            <pc:sldMk cId="1737150073" sldId="280"/>
            <ac:spMk id="8" creationId="{A6F05DDE-5F2C-44F5-BACC-DED4737B11B8}"/>
          </ac:spMkLst>
        </pc:spChg>
        <pc:spChg chg="add del">
          <ac:chgData name="Estrada, Isaiah Diego" userId="6b35e2ae-f348-4ed3-b108-43c58376aa13" providerId="ADAL" clId="{7C1F448D-5B99-4867-86C5-CAD48FBDE544}" dt="2025-04-29T02:25:39.441" v="2747" actId="26606"/>
          <ac:spMkLst>
            <pc:docMk/>
            <pc:sldMk cId="1737150073" sldId="280"/>
            <ac:spMk id="10" creationId="{A0F80B31-D942-4321-A7CC-3FF24C30A9FC}"/>
          </ac:spMkLst>
        </pc:spChg>
        <pc:spChg chg="add del">
          <ac:chgData name="Estrada, Isaiah Diego" userId="6b35e2ae-f348-4ed3-b108-43c58376aa13" providerId="ADAL" clId="{7C1F448D-5B99-4867-86C5-CAD48FBDE544}" dt="2025-04-29T02:25:39.441" v="2747" actId="26606"/>
          <ac:spMkLst>
            <pc:docMk/>
            <pc:sldMk cId="1737150073" sldId="280"/>
            <ac:spMk id="12" creationId="{27DE213B-0A4F-4E9E-9153-8B0C2D0469BE}"/>
          </ac:spMkLst>
        </pc:spChg>
        <pc:spChg chg="add del">
          <ac:chgData name="Estrada, Isaiah Diego" userId="6b35e2ae-f348-4ed3-b108-43c58376aa13" providerId="ADAL" clId="{7C1F448D-5B99-4867-86C5-CAD48FBDE544}" dt="2025-04-29T02:25:40.450" v="2749" actId="26606"/>
          <ac:spMkLst>
            <pc:docMk/>
            <pc:sldMk cId="1737150073" sldId="280"/>
            <ac:spMk id="14" creationId="{A6F05DDE-5F2C-44F5-BACC-DED4737B11B8}"/>
          </ac:spMkLst>
        </pc:spChg>
        <pc:spChg chg="add del">
          <ac:chgData name="Estrada, Isaiah Diego" userId="6b35e2ae-f348-4ed3-b108-43c58376aa13" providerId="ADAL" clId="{7C1F448D-5B99-4867-86C5-CAD48FBDE544}" dt="2025-04-29T02:25:43.620" v="2751" actId="26606"/>
          <ac:spMkLst>
            <pc:docMk/>
            <pc:sldMk cId="1737150073" sldId="280"/>
            <ac:spMk id="17" creationId="{5D5E0904-721C-4D68-9EB8-1C9752E329A7}"/>
          </ac:spMkLst>
        </pc:spChg>
        <pc:spChg chg="add">
          <ac:chgData name="Estrada, Isaiah Diego" userId="6b35e2ae-f348-4ed3-b108-43c58376aa13" providerId="ADAL" clId="{7C1F448D-5B99-4867-86C5-CAD48FBDE544}" dt="2025-04-29T02:25:43.629" v="2752" actId="26606"/>
          <ac:spMkLst>
            <pc:docMk/>
            <pc:sldMk cId="1737150073" sldId="280"/>
            <ac:spMk id="19" creationId="{A6F05DDE-5F2C-44F5-BACC-DED4737B11B8}"/>
          </ac:spMkLst>
        </pc:spChg>
        <pc:spChg chg="add">
          <ac:chgData name="Estrada, Isaiah Diego" userId="6b35e2ae-f348-4ed3-b108-43c58376aa13" providerId="ADAL" clId="{7C1F448D-5B99-4867-86C5-CAD48FBDE544}" dt="2025-04-29T02:25:43.629" v="2752" actId="26606"/>
          <ac:spMkLst>
            <pc:docMk/>
            <pc:sldMk cId="1737150073" sldId="280"/>
            <ac:spMk id="20" creationId="{A0F80B31-D942-4321-A7CC-3FF24C30A9FC}"/>
          </ac:spMkLst>
        </pc:spChg>
        <pc:spChg chg="add">
          <ac:chgData name="Estrada, Isaiah Diego" userId="6b35e2ae-f348-4ed3-b108-43c58376aa13" providerId="ADAL" clId="{7C1F448D-5B99-4867-86C5-CAD48FBDE544}" dt="2025-04-29T02:25:43.629" v="2752" actId="26606"/>
          <ac:spMkLst>
            <pc:docMk/>
            <pc:sldMk cId="1737150073" sldId="280"/>
            <ac:spMk id="21" creationId="{27DE213B-0A4F-4E9E-9153-8B0C2D0469BE}"/>
          </ac:spMkLst>
        </pc:spChg>
        <pc:graphicFrameChg chg="add">
          <ac:chgData name="Estrada, Isaiah Diego" userId="6b35e2ae-f348-4ed3-b108-43c58376aa13" providerId="ADAL" clId="{7C1F448D-5B99-4867-86C5-CAD48FBDE544}" dt="2025-04-29T02:26:34.663" v="2756" actId="26606"/>
          <ac:graphicFrameMkLst>
            <pc:docMk/>
            <pc:sldMk cId="1737150073" sldId="280"/>
            <ac:graphicFrameMk id="23" creationId="{7F77B880-B1E8-E88F-083D-5F660164D3BD}"/>
          </ac:graphicFrameMkLst>
        </pc:graphicFrameChg>
        <pc:picChg chg="add del">
          <ac:chgData name="Estrada, Isaiah Diego" userId="6b35e2ae-f348-4ed3-b108-43c58376aa13" providerId="ADAL" clId="{7C1F448D-5B99-4867-86C5-CAD48FBDE544}" dt="2025-04-29T02:25:43.620" v="2751" actId="26606"/>
          <ac:picMkLst>
            <pc:docMk/>
            <pc:sldMk cId="1737150073" sldId="280"/>
            <ac:picMk id="7" creationId="{5473095D-AAEF-8B6B-00F7-BFDD73B1EE80}"/>
          </ac:picMkLst>
        </pc:picChg>
        <pc:cxnChg chg="add del">
          <ac:chgData name="Estrada, Isaiah Diego" userId="6b35e2ae-f348-4ed3-b108-43c58376aa13" providerId="ADAL" clId="{7C1F448D-5B99-4867-86C5-CAD48FBDE544}" dt="2025-04-29T02:25:40.450" v="2749" actId="26606"/>
          <ac:cxnSpMkLst>
            <pc:docMk/>
            <pc:sldMk cId="1737150073" sldId="280"/>
            <ac:cxnSpMk id="15" creationId="{D7E8ECA2-60A0-4D39-817D-F1E982ED7F9B}"/>
          </ac:cxnSpMkLst>
        </pc:cxnChg>
      </pc:sldChg>
      <pc:sldChg chg="addSp delSp modSp new mod setBg setClrOvrMap modNotesTx">
        <pc:chgData name="Estrada, Isaiah Diego" userId="6b35e2ae-f348-4ed3-b108-43c58376aa13" providerId="ADAL" clId="{7C1F448D-5B99-4867-86C5-CAD48FBDE544}" dt="2025-04-29T02:34:51.066" v="3070" actId="255"/>
        <pc:sldMkLst>
          <pc:docMk/>
          <pc:sldMk cId="689435103" sldId="281"/>
        </pc:sldMkLst>
        <pc:spChg chg="add mod">
          <ac:chgData name="Estrada, Isaiah Diego" userId="6b35e2ae-f348-4ed3-b108-43c58376aa13" providerId="ADAL" clId="{7C1F448D-5B99-4867-86C5-CAD48FBDE544}" dt="2025-04-29T02:34:30.033" v="3066" actId="26606"/>
          <ac:spMkLst>
            <pc:docMk/>
            <pc:sldMk cId="689435103" sldId="281"/>
            <ac:spMk id="2" creationId="{E5A116AD-E89B-B01D-06BF-782B477E0DDC}"/>
          </ac:spMkLst>
        </pc:spChg>
        <pc:spChg chg="add del mod">
          <ac:chgData name="Estrada, Isaiah Diego" userId="6b35e2ae-f348-4ed3-b108-43c58376aa13" providerId="ADAL" clId="{7C1F448D-5B99-4867-86C5-CAD48FBDE544}" dt="2025-04-28T18:59:37.491" v="883"/>
          <ac:spMkLst>
            <pc:docMk/>
            <pc:sldMk cId="689435103" sldId="281"/>
            <ac:spMk id="3" creationId="{3BAAC1BC-66ED-A725-D9C1-98817A39F2DB}"/>
          </ac:spMkLst>
        </pc:spChg>
        <pc:spChg chg="add del mod">
          <ac:chgData name="Estrada, Isaiah Diego" userId="6b35e2ae-f348-4ed3-b108-43c58376aa13" providerId="ADAL" clId="{7C1F448D-5B99-4867-86C5-CAD48FBDE544}" dt="2025-04-28T19:37:16.381" v="901"/>
          <ac:spMkLst>
            <pc:docMk/>
            <pc:sldMk cId="689435103" sldId="281"/>
            <ac:spMk id="4" creationId="{3C7D22A2-D219-DA6D-3968-3DB90D30BF53}"/>
          </ac:spMkLst>
        </pc:spChg>
        <pc:spChg chg="add mod">
          <ac:chgData name="Estrada, Isaiah Diego" userId="6b35e2ae-f348-4ed3-b108-43c58376aa13" providerId="ADAL" clId="{7C1F448D-5B99-4867-86C5-CAD48FBDE544}" dt="2025-04-29T02:34:51.066" v="3070" actId="255"/>
          <ac:spMkLst>
            <pc:docMk/>
            <pc:sldMk cId="689435103" sldId="281"/>
            <ac:spMk id="5" creationId="{9B6F44DA-5760-C252-57BB-886EBF112B28}"/>
          </ac:spMkLst>
        </pc:spChg>
        <pc:spChg chg="add del">
          <ac:chgData name="Estrada, Isaiah Diego" userId="6b35e2ae-f348-4ed3-b108-43c58376aa13" providerId="ADAL" clId="{7C1F448D-5B99-4867-86C5-CAD48FBDE544}" dt="2025-04-29T02:34:42.409" v="3068" actId="26606"/>
          <ac:spMkLst>
            <pc:docMk/>
            <pc:sldMk cId="689435103" sldId="281"/>
            <ac:spMk id="10" creationId="{8BA3D8AB-075F-4BA0-86FD-E58CCD85BC6E}"/>
          </ac:spMkLst>
        </pc:spChg>
        <pc:spChg chg="add del">
          <ac:chgData name="Estrada, Isaiah Diego" userId="6b35e2ae-f348-4ed3-b108-43c58376aa13" providerId="ADAL" clId="{7C1F448D-5B99-4867-86C5-CAD48FBDE544}" dt="2025-04-29T02:34:42.409" v="3068" actId="26606"/>
          <ac:spMkLst>
            <pc:docMk/>
            <pc:sldMk cId="689435103" sldId="281"/>
            <ac:spMk id="12" creationId="{5DB0431E-0B04-44A1-9C51-531E28D18A60}"/>
          </ac:spMkLst>
        </pc:spChg>
        <pc:spChg chg="add del">
          <ac:chgData name="Estrada, Isaiah Diego" userId="6b35e2ae-f348-4ed3-b108-43c58376aa13" providerId="ADAL" clId="{7C1F448D-5B99-4867-86C5-CAD48FBDE544}" dt="2025-04-29T02:34:42.409" v="3068" actId="26606"/>
          <ac:spMkLst>
            <pc:docMk/>
            <pc:sldMk cId="689435103" sldId="281"/>
            <ac:spMk id="14" creationId="{6B424749-EEE0-49C9-9ABF-97B171A3EA00}"/>
          </ac:spMkLst>
        </pc:spChg>
        <pc:spChg chg="add">
          <ac:chgData name="Estrada, Isaiah Diego" userId="6b35e2ae-f348-4ed3-b108-43c58376aa13" providerId="ADAL" clId="{7C1F448D-5B99-4867-86C5-CAD48FBDE544}" dt="2025-04-29T02:34:42.409" v="3068" actId="26606"/>
          <ac:spMkLst>
            <pc:docMk/>
            <pc:sldMk cId="689435103" sldId="281"/>
            <ac:spMk id="19" creationId="{8BA3D8AB-075F-4BA0-86FD-E58CCD85BC6E}"/>
          </ac:spMkLst>
        </pc:spChg>
        <pc:spChg chg="add">
          <ac:chgData name="Estrada, Isaiah Diego" userId="6b35e2ae-f348-4ed3-b108-43c58376aa13" providerId="ADAL" clId="{7C1F448D-5B99-4867-86C5-CAD48FBDE544}" dt="2025-04-29T02:34:42.409" v="3068" actId="26606"/>
          <ac:spMkLst>
            <pc:docMk/>
            <pc:sldMk cId="689435103" sldId="281"/>
            <ac:spMk id="21" creationId="{5DB0431E-0B04-44A1-9C51-531E28D18A60}"/>
          </ac:spMkLst>
        </pc:spChg>
        <pc:spChg chg="add">
          <ac:chgData name="Estrada, Isaiah Diego" userId="6b35e2ae-f348-4ed3-b108-43c58376aa13" providerId="ADAL" clId="{7C1F448D-5B99-4867-86C5-CAD48FBDE544}" dt="2025-04-29T02:34:42.409" v="3068" actId="26606"/>
          <ac:spMkLst>
            <pc:docMk/>
            <pc:sldMk cId="689435103" sldId="281"/>
            <ac:spMk id="23" creationId="{6B424749-EEE0-49C9-9ABF-97B171A3EA00}"/>
          </ac:spMkLst>
        </pc:spChg>
      </pc:sldChg>
      <pc:sldChg chg="addSp delSp modSp new mod setBg">
        <pc:chgData name="Estrada, Isaiah Diego" userId="6b35e2ae-f348-4ed3-b108-43c58376aa13" providerId="ADAL" clId="{7C1F448D-5B99-4867-86C5-CAD48FBDE544}" dt="2025-04-29T02:34:15.701" v="3065" actId="26606"/>
        <pc:sldMkLst>
          <pc:docMk/>
          <pc:sldMk cId="1692660157" sldId="282"/>
        </pc:sldMkLst>
        <pc:spChg chg="add mod">
          <ac:chgData name="Estrada, Isaiah Diego" userId="6b35e2ae-f348-4ed3-b108-43c58376aa13" providerId="ADAL" clId="{7C1F448D-5B99-4867-86C5-CAD48FBDE544}" dt="2025-04-29T02:34:15.701" v="3065" actId="26606"/>
          <ac:spMkLst>
            <pc:docMk/>
            <pc:sldMk cId="1692660157" sldId="282"/>
            <ac:spMk id="2" creationId="{A2635114-C8FC-4619-ABDD-27925877AB14}"/>
          </ac:spMkLst>
        </pc:spChg>
        <pc:spChg chg="add del">
          <ac:chgData name="Estrada, Isaiah Diego" userId="6b35e2ae-f348-4ed3-b108-43c58376aa13" providerId="ADAL" clId="{7C1F448D-5B99-4867-86C5-CAD48FBDE544}" dt="2025-04-29T02:34:15.701" v="3065" actId="26606"/>
          <ac:spMkLst>
            <pc:docMk/>
            <pc:sldMk cId="1692660157" sldId="282"/>
            <ac:spMk id="12" creationId="{C68C397E-C9BC-4DE8-986D-204E427AD949}"/>
          </ac:spMkLst>
        </pc:spChg>
        <pc:spChg chg="add del">
          <ac:chgData name="Estrada, Isaiah Diego" userId="6b35e2ae-f348-4ed3-b108-43c58376aa13" providerId="ADAL" clId="{7C1F448D-5B99-4867-86C5-CAD48FBDE544}" dt="2025-04-29T02:34:15.701" v="3065" actId="26606"/>
          <ac:spMkLst>
            <pc:docMk/>
            <pc:sldMk cId="1692660157" sldId="282"/>
            <ac:spMk id="14" creationId="{876248C8-0720-48AB-91BA-5F530BB41E5E}"/>
          </ac:spMkLst>
        </pc:spChg>
        <pc:spChg chg="add del">
          <ac:chgData name="Estrada, Isaiah Diego" userId="6b35e2ae-f348-4ed3-b108-43c58376aa13" providerId="ADAL" clId="{7C1F448D-5B99-4867-86C5-CAD48FBDE544}" dt="2025-04-29T02:34:15.701" v="3065" actId="26606"/>
          <ac:spMkLst>
            <pc:docMk/>
            <pc:sldMk cId="1692660157" sldId="282"/>
            <ac:spMk id="16" creationId="{523BEDA7-D0B8-4802-8168-92452653BC9F}"/>
          </ac:spMkLst>
        </pc:spChg>
        <pc:spChg chg="add del">
          <ac:chgData name="Estrada, Isaiah Diego" userId="6b35e2ae-f348-4ed3-b108-43c58376aa13" providerId="ADAL" clId="{7C1F448D-5B99-4867-86C5-CAD48FBDE544}" dt="2025-04-29T02:34:15.701" v="3065" actId="26606"/>
          <ac:spMkLst>
            <pc:docMk/>
            <pc:sldMk cId="1692660157" sldId="282"/>
            <ac:spMk id="18" creationId="{D2EFF34B-7B1A-4F9D-8CEE-A40962BC7C21}"/>
          </ac:spMkLst>
        </pc:spChg>
        <pc:spChg chg="add">
          <ac:chgData name="Estrada, Isaiah Diego" userId="6b35e2ae-f348-4ed3-b108-43c58376aa13" providerId="ADAL" clId="{7C1F448D-5B99-4867-86C5-CAD48FBDE544}" dt="2025-04-29T02:34:15.701" v="3065" actId="26606"/>
          <ac:spMkLst>
            <pc:docMk/>
            <pc:sldMk cId="1692660157" sldId="282"/>
            <ac:spMk id="23" creationId="{C68C397E-C9BC-4DE8-986D-204E427AD949}"/>
          </ac:spMkLst>
        </pc:spChg>
        <pc:graphicFrameChg chg="add del mod modGraphic">
          <ac:chgData name="Estrada, Isaiah Diego" userId="6b35e2ae-f348-4ed3-b108-43c58376aa13" providerId="ADAL" clId="{7C1F448D-5B99-4867-86C5-CAD48FBDE544}" dt="2025-04-28T20:10:26.043" v="1370" actId="478"/>
          <ac:graphicFrameMkLst>
            <pc:docMk/>
            <pc:sldMk cId="1692660157" sldId="282"/>
            <ac:graphicFrameMk id="5" creationId="{C488195A-F50B-B491-3AFB-0E03C45D72FF}"/>
          </ac:graphicFrameMkLst>
        </pc:graphicFrameChg>
        <pc:graphicFrameChg chg="add del mod">
          <ac:chgData name="Estrada, Isaiah Diego" userId="6b35e2ae-f348-4ed3-b108-43c58376aa13" providerId="ADAL" clId="{7C1F448D-5B99-4867-86C5-CAD48FBDE544}" dt="2025-04-28T20:11:21.528" v="1372" actId="478"/>
          <ac:graphicFrameMkLst>
            <pc:docMk/>
            <pc:sldMk cId="1692660157" sldId="282"/>
            <ac:graphicFrameMk id="6" creationId="{58C09475-B9A9-20A8-1949-EF157104B2B1}"/>
          </ac:graphicFrameMkLst>
        </pc:graphicFrameChg>
        <pc:graphicFrameChg chg="add mod modGraphic">
          <ac:chgData name="Estrada, Isaiah Diego" userId="6b35e2ae-f348-4ed3-b108-43c58376aa13" providerId="ADAL" clId="{7C1F448D-5B99-4867-86C5-CAD48FBDE544}" dt="2025-04-29T02:34:15.701" v="3065" actId="26606"/>
          <ac:graphicFrameMkLst>
            <pc:docMk/>
            <pc:sldMk cId="1692660157" sldId="282"/>
            <ac:graphicFrameMk id="7" creationId="{8DA9113E-2792-F979-A574-5BFBC2DBB645}"/>
          </ac:graphicFrameMkLst>
        </pc:graphicFrameChg>
      </pc:sldChg>
      <pc:sldChg chg="addSp modSp new mod">
        <pc:chgData name="Estrada, Isaiah Diego" userId="6b35e2ae-f348-4ed3-b108-43c58376aa13" providerId="ADAL" clId="{7C1F448D-5B99-4867-86C5-CAD48FBDE544}" dt="2025-04-29T02:12:33.735" v="2324" actId="26606"/>
        <pc:sldMkLst>
          <pc:docMk/>
          <pc:sldMk cId="1493523967" sldId="283"/>
        </pc:sldMkLst>
        <pc:spChg chg="add mod">
          <ac:chgData name="Estrada, Isaiah Diego" userId="6b35e2ae-f348-4ed3-b108-43c58376aa13" providerId="ADAL" clId="{7C1F448D-5B99-4867-86C5-CAD48FBDE544}" dt="2025-04-29T02:12:33.735" v="2324" actId="26606"/>
          <ac:spMkLst>
            <pc:docMk/>
            <pc:sldMk cId="1493523967" sldId="283"/>
            <ac:spMk id="2" creationId="{17ED6755-72D3-2396-AD48-0098F25BA166}"/>
          </ac:spMkLst>
        </pc:spChg>
        <pc:spChg chg="add">
          <ac:chgData name="Estrada, Isaiah Diego" userId="6b35e2ae-f348-4ed3-b108-43c58376aa13" providerId="ADAL" clId="{7C1F448D-5B99-4867-86C5-CAD48FBDE544}" dt="2025-04-29T02:12:33.735" v="2324" actId="26606"/>
          <ac:spMkLst>
            <pc:docMk/>
            <pc:sldMk cId="1493523967" sldId="283"/>
            <ac:spMk id="5" creationId="{5D5E0904-721C-4D68-9EB8-1C9752E329A7}"/>
          </ac:spMkLst>
        </pc:spChg>
        <pc:spChg chg="add">
          <ac:chgData name="Estrada, Isaiah Diego" userId="6b35e2ae-f348-4ed3-b108-43c58376aa13" providerId="ADAL" clId="{7C1F448D-5B99-4867-86C5-CAD48FBDE544}" dt="2025-04-29T02:12:33.735" v="2324" actId="26606"/>
          <ac:spMkLst>
            <pc:docMk/>
            <pc:sldMk cId="1493523967" sldId="283"/>
            <ac:spMk id="6" creationId="{B298ECBA-3258-45DF-8FD4-7581736BCCBC}"/>
          </ac:spMkLst>
        </pc:spChg>
        <pc:spChg chg="add">
          <ac:chgData name="Estrada, Isaiah Diego" userId="6b35e2ae-f348-4ed3-b108-43c58376aa13" providerId="ADAL" clId="{7C1F448D-5B99-4867-86C5-CAD48FBDE544}" dt="2025-04-29T02:12:33.735" v="2324" actId="26606"/>
          <ac:spMkLst>
            <pc:docMk/>
            <pc:sldMk cId="1493523967" sldId="283"/>
            <ac:spMk id="7" creationId="{B62BF453-BD82-4B90-9FE7-51703133806E}"/>
          </ac:spMkLst>
        </pc:spChg>
        <pc:spChg chg="add">
          <ac:chgData name="Estrada, Isaiah Diego" userId="6b35e2ae-f348-4ed3-b108-43c58376aa13" providerId="ADAL" clId="{7C1F448D-5B99-4867-86C5-CAD48FBDE544}" dt="2025-04-29T02:12:33.735" v="2324" actId="26606"/>
          <ac:spMkLst>
            <pc:docMk/>
            <pc:sldMk cId="1493523967" sldId="283"/>
            <ac:spMk id="9" creationId="{072366D3-9B5C-42E1-9906-77FF6BB55EAB}"/>
          </ac:spMkLst>
        </pc:spChg>
        <pc:spChg chg="add">
          <ac:chgData name="Estrada, Isaiah Diego" userId="6b35e2ae-f348-4ed3-b108-43c58376aa13" providerId="ADAL" clId="{7C1F448D-5B99-4867-86C5-CAD48FBDE544}" dt="2025-04-29T02:12:33.735" v="2324" actId="26606"/>
          <ac:spMkLst>
            <pc:docMk/>
            <pc:sldMk cId="1493523967" sldId="283"/>
            <ac:spMk id="11" creationId="{121F5E60-4E89-4B16-A245-12BD9935998D}"/>
          </ac:spMkLst>
        </pc:spChg>
        <pc:graphicFrameChg chg="add mod modGraphic">
          <ac:chgData name="Estrada, Isaiah Diego" userId="6b35e2ae-f348-4ed3-b108-43c58376aa13" providerId="ADAL" clId="{7C1F448D-5B99-4867-86C5-CAD48FBDE544}" dt="2025-04-29T02:12:33.735" v="2324" actId="26606"/>
          <ac:graphicFrameMkLst>
            <pc:docMk/>
            <pc:sldMk cId="1493523967" sldId="283"/>
            <ac:graphicFrameMk id="3" creationId="{E75B1605-BD0E-BE41-D861-A2449B2EE005}"/>
          </ac:graphicFrameMkLst>
        </pc:graphicFrameChg>
      </pc:sldChg>
      <pc:sldChg chg="add ord">
        <pc:chgData name="Estrada, Isaiah Diego" userId="6b35e2ae-f348-4ed3-b108-43c58376aa13" providerId="ADAL" clId="{7C1F448D-5B99-4867-86C5-CAD48FBDE544}" dt="2025-04-28T22:39:12.603" v="1727"/>
        <pc:sldMkLst>
          <pc:docMk/>
          <pc:sldMk cId="2534297231" sldId="284"/>
        </pc:sldMkLst>
      </pc:sldChg>
      <pc:sldChg chg="addSp modSp add mod ord setBg modAnim setClrOvrMap">
        <pc:chgData name="Estrada, Isaiah Diego" userId="6b35e2ae-f348-4ed3-b108-43c58376aa13" providerId="ADAL" clId="{7C1F448D-5B99-4867-86C5-CAD48FBDE544}" dt="2025-04-29T02:24:28.405" v="2737" actId="26606"/>
        <pc:sldMkLst>
          <pc:docMk/>
          <pc:sldMk cId="1277127672" sldId="285"/>
        </pc:sldMkLst>
        <pc:spChg chg="mod">
          <ac:chgData name="Estrada, Isaiah Diego" userId="6b35e2ae-f348-4ed3-b108-43c58376aa13" providerId="ADAL" clId="{7C1F448D-5B99-4867-86C5-CAD48FBDE544}" dt="2025-04-29T02:24:28.405" v="2737" actId="26606"/>
          <ac:spMkLst>
            <pc:docMk/>
            <pc:sldMk cId="1277127672" sldId="285"/>
            <ac:spMk id="4" creationId="{C270C794-7EFF-5D76-A0C4-E3E478678092}"/>
          </ac:spMkLst>
        </pc:spChg>
        <pc:spChg chg="mod">
          <ac:chgData name="Estrada, Isaiah Diego" userId="6b35e2ae-f348-4ed3-b108-43c58376aa13" providerId="ADAL" clId="{7C1F448D-5B99-4867-86C5-CAD48FBDE544}" dt="2025-04-29T02:24:28.405" v="2737" actId="26606"/>
          <ac:spMkLst>
            <pc:docMk/>
            <pc:sldMk cId="1277127672" sldId="285"/>
            <ac:spMk id="5" creationId="{5533A5DE-CA58-DFD6-13F1-E8573E23DAEF}"/>
          </ac:spMkLst>
        </pc:spChg>
        <pc:spChg chg="add">
          <ac:chgData name="Estrada, Isaiah Diego" userId="6b35e2ae-f348-4ed3-b108-43c58376aa13" providerId="ADAL" clId="{7C1F448D-5B99-4867-86C5-CAD48FBDE544}" dt="2025-04-29T02:24:28.405" v="2737" actId="26606"/>
          <ac:spMkLst>
            <pc:docMk/>
            <pc:sldMk cId="1277127672" sldId="285"/>
            <ac:spMk id="7" creationId="{A0F80B31-D942-4321-A7CC-3FF24C30A9FC}"/>
          </ac:spMkLst>
        </pc:spChg>
        <pc:spChg chg="add">
          <ac:chgData name="Estrada, Isaiah Diego" userId="6b35e2ae-f348-4ed3-b108-43c58376aa13" providerId="ADAL" clId="{7C1F448D-5B99-4867-86C5-CAD48FBDE544}" dt="2025-04-29T02:24:28.405" v="2737" actId="26606"/>
          <ac:spMkLst>
            <pc:docMk/>
            <pc:sldMk cId="1277127672" sldId="285"/>
            <ac:spMk id="8" creationId="{27DE213B-0A4F-4E9E-9153-8B0C2D0469BE}"/>
          </ac:spMkLst>
        </pc:spChg>
      </pc:sldChg>
      <pc:sldChg chg="addSp delSp modSp new mod setBg modNotesTx">
        <pc:chgData name="Estrada, Isaiah Diego" userId="6b35e2ae-f348-4ed3-b108-43c58376aa13" providerId="ADAL" clId="{7C1F448D-5B99-4867-86C5-CAD48FBDE544}" dt="2025-04-29T02:12:14.503" v="2323" actId="26606"/>
        <pc:sldMkLst>
          <pc:docMk/>
          <pc:sldMk cId="2122463116" sldId="290"/>
        </pc:sldMkLst>
        <pc:spChg chg="add mod">
          <ac:chgData name="Estrada, Isaiah Diego" userId="6b35e2ae-f348-4ed3-b108-43c58376aa13" providerId="ADAL" clId="{7C1F448D-5B99-4867-86C5-CAD48FBDE544}" dt="2025-04-29T02:12:14.503" v="2323" actId="26606"/>
          <ac:spMkLst>
            <pc:docMk/>
            <pc:sldMk cId="2122463116" sldId="290"/>
            <ac:spMk id="2" creationId="{B7306EA5-261D-42B7-8450-299A078F4C31}"/>
          </ac:spMkLst>
        </pc:spChg>
        <pc:spChg chg="add del mod">
          <ac:chgData name="Estrada, Isaiah Diego" userId="6b35e2ae-f348-4ed3-b108-43c58376aa13" providerId="ADAL" clId="{7C1F448D-5B99-4867-86C5-CAD48FBDE544}" dt="2025-04-29T01:53:51.752" v="1843" actId="47"/>
          <ac:spMkLst>
            <pc:docMk/>
            <pc:sldMk cId="2122463116" sldId="290"/>
            <ac:spMk id="3" creationId="{8F490C66-CC24-F837-2B59-7B3073067249}"/>
          </ac:spMkLst>
        </pc:spChg>
        <pc:spChg chg="add del mod">
          <ac:chgData name="Estrada, Isaiah Diego" userId="6b35e2ae-f348-4ed3-b108-43c58376aa13" providerId="ADAL" clId="{7C1F448D-5B99-4867-86C5-CAD48FBDE544}" dt="2025-04-29T02:12:14.503" v="2323" actId="26606"/>
          <ac:spMkLst>
            <pc:docMk/>
            <pc:sldMk cId="2122463116" sldId="290"/>
            <ac:spMk id="4" creationId="{59B3CEB4-31C7-D004-5FE6-AB5C2038AE4F}"/>
          </ac:spMkLst>
        </pc:spChg>
        <pc:spChg chg="add">
          <ac:chgData name="Estrada, Isaiah Diego" userId="6b35e2ae-f348-4ed3-b108-43c58376aa13" providerId="ADAL" clId="{7C1F448D-5B99-4867-86C5-CAD48FBDE544}" dt="2025-04-29T02:12:14.503" v="2323" actId="26606"/>
          <ac:spMkLst>
            <pc:docMk/>
            <pc:sldMk cId="2122463116" sldId="290"/>
            <ac:spMk id="10" creationId="{C68C397E-C9BC-4DE8-986D-204E427AD949}"/>
          </ac:spMkLst>
        </pc:spChg>
        <pc:spChg chg="add">
          <ac:chgData name="Estrada, Isaiah Diego" userId="6b35e2ae-f348-4ed3-b108-43c58376aa13" providerId="ADAL" clId="{7C1F448D-5B99-4867-86C5-CAD48FBDE544}" dt="2025-04-29T02:12:14.503" v="2323" actId="26606"/>
          <ac:spMkLst>
            <pc:docMk/>
            <pc:sldMk cId="2122463116" sldId="290"/>
            <ac:spMk id="12" creationId="{E4CFB4D4-CFF3-4172-AB21-A2B3D1223E9E}"/>
          </ac:spMkLst>
        </pc:spChg>
        <pc:graphicFrameChg chg="add">
          <ac:chgData name="Estrada, Isaiah Diego" userId="6b35e2ae-f348-4ed3-b108-43c58376aa13" providerId="ADAL" clId="{7C1F448D-5B99-4867-86C5-CAD48FBDE544}" dt="2025-04-29T02:12:14.503" v="2323" actId="26606"/>
          <ac:graphicFrameMkLst>
            <pc:docMk/>
            <pc:sldMk cId="2122463116" sldId="290"/>
            <ac:graphicFrameMk id="6" creationId="{410376FF-D7BA-7CB8-9809-8A0CEAB0DFBD}"/>
          </ac:graphicFrameMkLst>
        </pc:graphicFrameChg>
      </pc:sldChg>
      <pc:sldChg chg="addSp delSp modSp new mod setBg modNotesTx">
        <pc:chgData name="Estrada, Isaiah Diego" userId="6b35e2ae-f348-4ed3-b108-43c58376aa13" providerId="ADAL" clId="{7C1F448D-5B99-4867-86C5-CAD48FBDE544}" dt="2025-04-29T02:35:18.546" v="3074" actId="26606"/>
        <pc:sldMkLst>
          <pc:docMk/>
          <pc:sldMk cId="3568329504" sldId="291"/>
        </pc:sldMkLst>
        <pc:spChg chg="add del mod">
          <ac:chgData name="Estrada, Isaiah Diego" userId="6b35e2ae-f348-4ed3-b108-43c58376aa13" providerId="ADAL" clId="{7C1F448D-5B99-4867-86C5-CAD48FBDE544}" dt="2025-04-29T02:16:46.249" v="2336"/>
          <ac:spMkLst>
            <pc:docMk/>
            <pc:sldMk cId="3568329504" sldId="291"/>
            <ac:spMk id="2" creationId="{B55A4E4D-BB6B-343D-DAC9-FCB673C0AA94}"/>
          </ac:spMkLst>
        </pc:spChg>
        <pc:spChg chg="add del mod">
          <ac:chgData name="Estrada, Isaiah Diego" userId="6b35e2ae-f348-4ed3-b108-43c58376aa13" providerId="ADAL" clId="{7C1F448D-5B99-4867-86C5-CAD48FBDE544}" dt="2025-04-29T02:21:57.910" v="2599"/>
          <ac:spMkLst>
            <pc:docMk/>
            <pc:sldMk cId="3568329504" sldId="291"/>
            <ac:spMk id="3" creationId="{77728C6F-CBCD-F704-6D8D-8751F02512D3}"/>
          </ac:spMkLst>
        </pc:spChg>
        <pc:spChg chg="add mod">
          <ac:chgData name="Estrada, Isaiah Diego" userId="6b35e2ae-f348-4ed3-b108-43c58376aa13" providerId="ADAL" clId="{7C1F448D-5B99-4867-86C5-CAD48FBDE544}" dt="2025-04-29T02:35:18.546" v="3074" actId="26606"/>
          <ac:spMkLst>
            <pc:docMk/>
            <pc:sldMk cId="3568329504" sldId="291"/>
            <ac:spMk id="4" creationId="{3405A643-DFA8-D0C7-8DC8-E5FDD37704D2}"/>
          </ac:spMkLst>
        </pc:spChg>
        <pc:spChg chg="add del">
          <ac:chgData name="Estrada, Isaiah Diego" userId="6b35e2ae-f348-4ed3-b108-43c58376aa13" providerId="ADAL" clId="{7C1F448D-5B99-4867-86C5-CAD48FBDE544}" dt="2025-04-29T02:35:18.546" v="3074" actId="26606"/>
          <ac:spMkLst>
            <pc:docMk/>
            <pc:sldMk cId="3568329504" sldId="291"/>
            <ac:spMk id="10" creationId="{C75470D1-A9BC-450A-94B8-E09E222C0CFB}"/>
          </ac:spMkLst>
        </pc:spChg>
        <pc:spChg chg="add del">
          <ac:chgData name="Estrada, Isaiah Diego" userId="6b35e2ae-f348-4ed3-b108-43c58376aa13" providerId="ADAL" clId="{7C1F448D-5B99-4867-86C5-CAD48FBDE544}" dt="2025-04-29T02:35:18.546" v="3074" actId="26606"/>
          <ac:spMkLst>
            <pc:docMk/>
            <pc:sldMk cId="3568329504" sldId="291"/>
            <ac:spMk id="12" creationId="{942E14E0-E6CB-444C-97C0-D67DA9F4D07E}"/>
          </ac:spMkLst>
        </pc:spChg>
        <pc:spChg chg="add del">
          <ac:chgData name="Estrada, Isaiah Diego" userId="6b35e2ae-f348-4ed3-b108-43c58376aa13" providerId="ADAL" clId="{7C1F448D-5B99-4867-86C5-CAD48FBDE544}" dt="2025-04-29T02:35:18.546" v="3074" actId="26606"/>
          <ac:spMkLst>
            <pc:docMk/>
            <pc:sldMk cId="3568329504" sldId="291"/>
            <ac:spMk id="14" creationId="{B37D29E2-7609-4210-93A1-BFB7944C0FD8}"/>
          </ac:spMkLst>
        </pc:spChg>
        <pc:spChg chg="add del">
          <ac:chgData name="Estrada, Isaiah Diego" userId="6b35e2ae-f348-4ed3-b108-43c58376aa13" providerId="ADAL" clId="{7C1F448D-5B99-4867-86C5-CAD48FBDE544}" dt="2025-04-29T02:35:18.546" v="3074" actId="26606"/>
          <ac:spMkLst>
            <pc:docMk/>
            <pc:sldMk cId="3568329504" sldId="291"/>
            <ac:spMk id="16" creationId="{363B6ECA-5FD8-454D-ABC3-C4ACC15AF971}"/>
          </ac:spMkLst>
        </pc:spChg>
        <pc:spChg chg="add del">
          <ac:chgData name="Estrada, Isaiah Diego" userId="6b35e2ae-f348-4ed3-b108-43c58376aa13" providerId="ADAL" clId="{7C1F448D-5B99-4867-86C5-CAD48FBDE544}" dt="2025-04-29T02:35:18.495" v="3073" actId="26606"/>
          <ac:spMkLst>
            <pc:docMk/>
            <pc:sldMk cId="3568329504" sldId="291"/>
            <ac:spMk id="23" creationId="{F1ACBE00-0221-433D-8EA5-D9D7B45F35BE}"/>
          </ac:spMkLst>
        </pc:spChg>
        <pc:spChg chg="add del">
          <ac:chgData name="Estrada, Isaiah Diego" userId="6b35e2ae-f348-4ed3-b108-43c58376aa13" providerId="ADAL" clId="{7C1F448D-5B99-4867-86C5-CAD48FBDE544}" dt="2025-04-29T02:35:18.495" v="3073" actId="26606"/>
          <ac:spMkLst>
            <pc:docMk/>
            <pc:sldMk cId="3568329504" sldId="291"/>
            <ac:spMk id="25" creationId="{CF575D68-1B79-46A3-8676-195856BA37F8}"/>
          </ac:spMkLst>
        </pc:spChg>
        <pc:spChg chg="add del">
          <ac:chgData name="Estrada, Isaiah Diego" userId="6b35e2ae-f348-4ed3-b108-43c58376aa13" providerId="ADAL" clId="{7C1F448D-5B99-4867-86C5-CAD48FBDE544}" dt="2025-04-29T02:35:18.495" v="3073" actId="26606"/>
          <ac:spMkLst>
            <pc:docMk/>
            <pc:sldMk cId="3568329504" sldId="291"/>
            <ac:spMk id="27" creationId="{28E0418F-EF32-49B5-A0CF-7CE8D16648F6}"/>
          </ac:spMkLst>
        </pc:spChg>
        <pc:spChg chg="add">
          <ac:chgData name="Estrada, Isaiah Diego" userId="6b35e2ae-f348-4ed3-b108-43c58376aa13" providerId="ADAL" clId="{7C1F448D-5B99-4867-86C5-CAD48FBDE544}" dt="2025-04-29T02:35:18.546" v="3074" actId="26606"/>
          <ac:spMkLst>
            <pc:docMk/>
            <pc:sldMk cId="3568329504" sldId="291"/>
            <ac:spMk id="29" creationId="{E4386D1F-5841-4698-A90D-5EC11CE95D71}"/>
          </ac:spMkLst>
        </pc:spChg>
        <pc:spChg chg="add">
          <ac:chgData name="Estrada, Isaiah Diego" userId="6b35e2ae-f348-4ed3-b108-43c58376aa13" providerId="ADAL" clId="{7C1F448D-5B99-4867-86C5-CAD48FBDE544}" dt="2025-04-29T02:35:18.546" v="3074" actId="26606"/>
          <ac:spMkLst>
            <pc:docMk/>
            <pc:sldMk cId="3568329504" sldId="291"/>
            <ac:spMk id="30" creationId="{C75470D1-A9BC-450A-94B8-E09E222C0CFB}"/>
          </ac:spMkLst>
        </pc:spChg>
        <pc:spChg chg="add">
          <ac:chgData name="Estrada, Isaiah Diego" userId="6b35e2ae-f348-4ed3-b108-43c58376aa13" providerId="ADAL" clId="{7C1F448D-5B99-4867-86C5-CAD48FBDE544}" dt="2025-04-29T02:35:18.546" v="3074" actId="26606"/>
          <ac:spMkLst>
            <pc:docMk/>
            <pc:sldMk cId="3568329504" sldId="291"/>
            <ac:spMk id="31" creationId="{22D982D4-2536-4421-A3B2-A1A256DC3F02}"/>
          </ac:spMkLst>
        </pc:spChg>
        <pc:spChg chg="add">
          <ac:chgData name="Estrada, Isaiah Diego" userId="6b35e2ae-f348-4ed3-b108-43c58376aa13" providerId="ADAL" clId="{7C1F448D-5B99-4867-86C5-CAD48FBDE544}" dt="2025-04-29T02:35:18.546" v="3074" actId="26606"/>
          <ac:spMkLst>
            <pc:docMk/>
            <pc:sldMk cId="3568329504" sldId="291"/>
            <ac:spMk id="32" creationId="{FD524136-2AA1-46F5-A843-66E9B20FFA22}"/>
          </ac:spMkLst>
        </pc:spChg>
        <pc:picChg chg="add mod ord">
          <ac:chgData name="Estrada, Isaiah Diego" userId="6b35e2ae-f348-4ed3-b108-43c58376aa13" providerId="ADAL" clId="{7C1F448D-5B99-4867-86C5-CAD48FBDE544}" dt="2025-04-29T02:35:18.546" v="3074" actId="26606"/>
          <ac:picMkLst>
            <pc:docMk/>
            <pc:sldMk cId="3568329504" sldId="291"/>
            <ac:picMk id="6" creationId="{D909E4FE-D6B6-D7EC-DDB0-E421618DCC30}"/>
          </ac:picMkLst>
        </pc:picChg>
        <pc:cxnChg chg="add del">
          <ac:chgData name="Estrada, Isaiah Diego" userId="6b35e2ae-f348-4ed3-b108-43c58376aa13" providerId="ADAL" clId="{7C1F448D-5B99-4867-86C5-CAD48FBDE544}" dt="2025-04-29T02:35:18.495" v="3073" actId="26606"/>
          <ac:cxnSpMkLst>
            <pc:docMk/>
            <pc:sldMk cId="3568329504" sldId="291"/>
            <ac:cxnSpMk id="18" creationId="{0887B8F6-F933-4DC0-BBB7-EE99DB8AA4B7}"/>
          </ac:cxnSpMkLst>
        </pc:cxnChg>
      </pc:sldChg>
    </pc:docChg>
  </pc:docChgLst>
  <pc:docChgLst>
    <pc:chgData name="Eichmeier, Chace" userId="S::ceichmeier1@liberty.edu::72ee2094-e315-4fe7-a66c-51fa3af6d2e6" providerId="AD" clId="Web-{F0D4FD00-B427-63FB-8A8D-30DBD07AE27E}"/>
    <pc:docChg chg="addSld modSld">
      <pc:chgData name="Eichmeier, Chace" userId="S::ceichmeier1@liberty.edu::72ee2094-e315-4fe7-a66c-51fa3af6d2e6" providerId="AD" clId="Web-{F0D4FD00-B427-63FB-8A8D-30DBD07AE27E}" dt="2025-04-29T03:25:10.634" v="1130"/>
      <pc:docMkLst>
        <pc:docMk/>
      </pc:docMkLst>
      <pc:sldChg chg="modSp">
        <pc:chgData name="Eichmeier, Chace" userId="S::ceichmeier1@liberty.edu::72ee2094-e315-4fe7-a66c-51fa3af6d2e6" providerId="AD" clId="Web-{F0D4FD00-B427-63FB-8A8D-30DBD07AE27E}" dt="2025-04-29T03:01:10.717" v="102" actId="20577"/>
        <pc:sldMkLst>
          <pc:docMk/>
          <pc:sldMk cId="3741464465" sldId="273"/>
        </pc:sldMkLst>
        <pc:spChg chg="mod">
          <ac:chgData name="Eichmeier, Chace" userId="S::ceichmeier1@liberty.edu::72ee2094-e315-4fe7-a66c-51fa3af6d2e6" providerId="AD" clId="Web-{F0D4FD00-B427-63FB-8A8D-30DBD07AE27E}" dt="2025-04-29T03:01:10.717" v="102" actId="20577"/>
          <ac:spMkLst>
            <pc:docMk/>
            <pc:sldMk cId="3741464465" sldId="273"/>
            <ac:spMk id="4" creationId="{C9C9108E-31E2-75F2-729A-8159D7B15E84}"/>
          </ac:spMkLst>
        </pc:spChg>
      </pc:sldChg>
      <pc:sldChg chg="modSp">
        <pc:chgData name="Eichmeier, Chace" userId="S::ceichmeier1@liberty.edu::72ee2094-e315-4fe7-a66c-51fa3af6d2e6" providerId="AD" clId="Web-{F0D4FD00-B427-63FB-8A8D-30DBD07AE27E}" dt="2025-04-29T03:01:37.140" v="112" actId="20577"/>
        <pc:sldMkLst>
          <pc:docMk/>
          <pc:sldMk cId="1926112595" sldId="275"/>
        </pc:sldMkLst>
        <pc:spChg chg="mod">
          <ac:chgData name="Eichmeier, Chace" userId="S::ceichmeier1@liberty.edu::72ee2094-e315-4fe7-a66c-51fa3af6d2e6" providerId="AD" clId="Web-{F0D4FD00-B427-63FB-8A8D-30DBD07AE27E}" dt="2025-04-29T03:01:37.140" v="112" actId="20577"/>
          <ac:spMkLst>
            <pc:docMk/>
            <pc:sldMk cId="1926112595" sldId="275"/>
            <ac:spMk id="3" creationId="{8FB3ADE1-732F-8A6E-5114-CC8071AD8BCD}"/>
          </ac:spMkLst>
        </pc:spChg>
      </pc:sldChg>
      <pc:sldChg chg="modSp">
        <pc:chgData name="Eichmeier, Chace" userId="S::ceichmeier1@liberty.edu::72ee2094-e315-4fe7-a66c-51fa3af6d2e6" providerId="AD" clId="Web-{F0D4FD00-B427-63FB-8A8D-30DBD07AE27E}" dt="2025-04-29T03:06:07.288" v="185"/>
        <pc:sldMkLst>
          <pc:docMk/>
          <pc:sldMk cId="4283029267" sldId="277"/>
        </pc:sldMkLst>
        <pc:graphicFrameChg chg="mod modGraphic">
          <ac:chgData name="Eichmeier, Chace" userId="S::ceichmeier1@liberty.edu::72ee2094-e315-4fe7-a66c-51fa3af6d2e6" providerId="AD" clId="Web-{F0D4FD00-B427-63FB-8A8D-30DBD07AE27E}" dt="2025-04-29T03:06:07.288" v="185"/>
          <ac:graphicFrameMkLst>
            <pc:docMk/>
            <pc:sldMk cId="4283029267" sldId="277"/>
            <ac:graphicFrameMk id="8" creationId="{15085A82-B9AC-DE37-CEC9-B03B0978E9BB}"/>
          </ac:graphicFrameMkLst>
        </pc:graphicFrameChg>
      </pc:sldChg>
      <pc:sldChg chg="modSp">
        <pc:chgData name="Eichmeier, Chace" userId="S::ceichmeier1@liberty.edu::72ee2094-e315-4fe7-a66c-51fa3af6d2e6" providerId="AD" clId="Web-{F0D4FD00-B427-63FB-8A8D-30DBD07AE27E}" dt="2025-04-29T03:05:32.491" v="183" actId="20577"/>
        <pc:sldMkLst>
          <pc:docMk/>
          <pc:sldMk cId="385308567" sldId="287"/>
        </pc:sldMkLst>
        <pc:spChg chg="mod">
          <ac:chgData name="Eichmeier, Chace" userId="S::ceichmeier1@liberty.edu::72ee2094-e315-4fe7-a66c-51fa3af6d2e6" providerId="AD" clId="Web-{F0D4FD00-B427-63FB-8A8D-30DBD07AE27E}" dt="2025-04-29T03:05:32.491" v="183" actId="20577"/>
          <ac:spMkLst>
            <pc:docMk/>
            <pc:sldMk cId="385308567" sldId="287"/>
            <ac:spMk id="3" creationId="{9C9BA62F-F11F-C396-0494-594924C8686E}"/>
          </ac:spMkLst>
        </pc:spChg>
      </pc:sldChg>
      <pc:sldChg chg="modSp">
        <pc:chgData name="Eichmeier, Chace" userId="S::ceichmeier1@liberty.edu::72ee2094-e315-4fe7-a66c-51fa3af6d2e6" providerId="AD" clId="Web-{F0D4FD00-B427-63FB-8A8D-30DBD07AE27E}" dt="2025-04-29T03:02:45.361" v="134" actId="20577"/>
        <pc:sldMkLst>
          <pc:docMk/>
          <pc:sldMk cId="1758133451" sldId="288"/>
        </pc:sldMkLst>
        <pc:spChg chg="mod">
          <ac:chgData name="Eichmeier, Chace" userId="S::ceichmeier1@liberty.edu::72ee2094-e315-4fe7-a66c-51fa3af6d2e6" providerId="AD" clId="Web-{F0D4FD00-B427-63FB-8A8D-30DBD07AE27E}" dt="2025-04-29T03:02:45.361" v="134" actId="20577"/>
          <ac:spMkLst>
            <pc:docMk/>
            <pc:sldMk cId="1758133451" sldId="288"/>
            <ac:spMk id="3" creationId="{91D803AD-3E8F-66D1-76C8-F10069446A76}"/>
          </ac:spMkLst>
        </pc:spChg>
      </pc:sldChg>
      <pc:sldChg chg="addSp delSp modSp new">
        <pc:chgData name="Eichmeier, Chace" userId="S::ceichmeier1@liberty.edu::72ee2094-e315-4fe7-a66c-51fa3af6d2e6" providerId="AD" clId="Web-{F0D4FD00-B427-63FB-8A8D-30DBD07AE27E}" dt="2025-04-29T03:16:35.056" v="474" actId="1076"/>
        <pc:sldMkLst>
          <pc:docMk/>
          <pc:sldMk cId="3544002103" sldId="292"/>
        </pc:sldMkLst>
        <pc:spChg chg="add mod">
          <ac:chgData name="Eichmeier, Chace" userId="S::ceichmeier1@liberty.edu::72ee2094-e315-4fe7-a66c-51fa3af6d2e6" providerId="AD" clId="Web-{F0D4FD00-B427-63FB-8A8D-30DBD07AE27E}" dt="2025-04-29T03:12:07.408" v="208" actId="20577"/>
          <ac:spMkLst>
            <pc:docMk/>
            <pc:sldMk cId="3544002103" sldId="292"/>
            <ac:spMk id="36" creationId="{915A6A4F-1E4C-BFDD-B47E-B664D0C6B6F2}"/>
          </ac:spMkLst>
        </pc:spChg>
        <pc:graphicFrameChg chg="add del mod modGraphic">
          <ac:chgData name="Eichmeier, Chace" userId="S::ceichmeier1@liberty.edu::72ee2094-e315-4fe7-a66c-51fa3af6d2e6" providerId="AD" clId="Web-{F0D4FD00-B427-63FB-8A8D-30DBD07AE27E}" dt="2025-04-29T03:13:12.613" v="234"/>
          <ac:graphicFrameMkLst>
            <pc:docMk/>
            <pc:sldMk cId="3544002103" sldId="292"/>
            <ac:graphicFrameMk id="2" creationId="{21652C4C-8D4E-ACBD-FFEC-EC14962B9C9F}"/>
          </ac:graphicFrameMkLst>
        </pc:graphicFrameChg>
        <pc:graphicFrameChg chg="add mod modGraphic">
          <ac:chgData name="Eichmeier, Chace" userId="S::ceichmeier1@liberty.edu::72ee2094-e315-4fe7-a66c-51fa3af6d2e6" providerId="AD" clId="Web-{F0D4FD00-B427-63FB-8A8D-30DBD07AE27E}" dt="2025-04-29T03:16:25.306" v="471" actId="1076"/>
          <ac:graphicFrameMkLst>
            <pc:docMk/>
            <pc:sldMk cId="3544002103" sldId="292"/>
            <ac:graphicFrameMk id="312" creationId="{F1DD5BA7-68B7-84A5-E765-C2BB902F4F97}"/>
          </ac:graphicFrameMkLst>
        </pc:graphicFrameChg>
        <pc:picChg chg="add mod">
          <ac:chgData name="Eichmeier, Chace" userId="S::ceichmeier1@liberty.edu::72ee2094-e315-4fe7-a66c-51fa3af6d2e6" providerId="AD" clId="Web-{F0D4FD00-B427-63FB-8A8D-30DBD07AE27E}" dt="2025-04-29T03:16:35.056" v="474" actId="1076"/>
          <ac:picMkLst>
            <pc:docMk/>
            <pc:sldMk cId="3544002103" sldId="292"/>
            <ac:picMk id="2776" creationId="{E0FB4826-6416-FBFD-D512-928DF1EAF735}"/>
          </ac:picMkLst>
        </pc:picChg>
      </pc:sldChg>
      <pc:sldChg chg="addSp delSp modSp add replId">
        <pc:chgData name="Eichmeier, Chace" userId="S::ceichmeier1@liberty.edu::72ee2094-e315-4fe7-a66c-51fa3af6d2e6" providerId="AD" clId="Web-{F0D4FD00-B427-63FB-8A8D-30DBD07AE27E}" dt="2025-04-29T03:20:01.516" v="765" actId="1076"/>
        <pc:sldMkLst>
          <pc:docMk/>
          <pc:sldMk cId="3129075464" sldId="293"/>
        </pc:sldMkLst>
        <pc:spChg chg="mod">
          <ac:chgData name="Eichmeier, Chace" userId="S::ceichmeier1@liberty.edu::72ee2094-e315-4fe7-a66c-51fa3af6d2e6" providerId="AD" clId="Web-{F0D4FD00-B427-63FB-8A8D-30DBD07AE27E}" dt="2025-04-29T03:17:24.324" v="499" actId="20577"/>
          <ac:spMkLst>
            <pc:docMk/>
            <pc:sldMk cId="3129075464" sldId="293"/>
            <ac:spMk id="36" creationId="{DF44B515-BB1D-EBA4-C233-6303A892D2D7}"/>
          </ac:spMkLst>
        </pc:spChg>
        <pc:graphicFrameChg chg="mod modGraphic">
          <ac:chgData name="Eichmeier, Chace" userId="S::ceichmeier1@liberty.edu::72ee2094-e315-4fe7-a66c-51fa3af6d2e6" providerId="AD" clId="Web-{F0D4FD00-B427-63FB-8A8D-30DBD07AE27E}" dt="2025-04-29T03:20:01.469" v="764" actId="1076"/>
          <ac:graphicFrameMkLst>
            <pc:docMk/>
            <pc:sldMk cId="3129075464" sldId="293"/>
            <ac:graphicFrameMk id="312" creationId="{2613A052-1C50-FEEB-314E-D8772E1A927E}"/>
          </ac:graphicFrameMkLst>
        </pc:graphicFrameChg>
        <pc:picChg chg="del mod">
          <ac:chgData name="Eichmeier, Chace" userId="S::ceichmeier1@liberty.edu::72ee2094-e315-4fe7-a66c-51fa3af6d2e6" providerId="AD" clId="Web-{F0D4FD00-B427-63FB-8A8D-30DBD07AE27E}" dt="2025-04-29T03:19:29.733" v="759"/>
          <ac:picMkLst>
            <pc:docMk/>
            <pc:sldMk cId="3129075464" sldId="293"/>
            <ac:picMk id="2776" creationId="{A4B52EA2-9B30-8627-DD46-EB52EC955B36}"/>
          </ac:picMkLst>
        </pc:picChg>
        <pc:picChg chg="add mod">
          <ac:chgData name="Eichmeier, Chace" userId="S::ceichmeier1@liberty.edu::72ee2094-e315-4fe7-a66c-51fa3af6d2e6" providerId="AD" clId="Web-{F0D4FD00-B427-63FB-8A8D-30DBD07AE27E}" dt="2025-04-29T03:20:01.516" v="765" actId="1076"/>
          <ac:picMkLst>
            <pc:docMk/>
            <pc:sldMk cId="3129075464" sldId="293"/>
            <ac:picMk id="4969" creationId="{14873C03-1A44-162D-A4D8-839FF60C7C3A}"/>
          </ac:picMkLst>
        </pc:picChg>
      </pc:sldChg>
      <pc:sldChg chg="addSp delSp modSp add replId">
        <pc:chgData name="Eichmeier, Chace" userId="S::ceichmeier1@liberty.edu::72ee2094-e315-4fe7-a66c-51fa3af6d2e6" providerId="AD" clId="Web-{F0D4FD00-B427-63FB-8A8D-30DBD07AE27E}" dt="2025-04-29T03:22:21.848" v="896" actId="20577"/>
        <pc:sldMkLst>
          <pc:docMk/>
          <pc:sldMk cId="578812657" sldId="294"/>
        </pc:sldMkLst>
        <pc:spChg chg="mod">
          <ac:chgData name="Eichmeier, Chace" userId="S::ceichmeier1@liberty.edu::72ee2094-e315-4fe7-a66c-51fa3af6d2e6" providerId="AD" clId="Web-{F0D4FD00-B427-63FB-8A8D-30DBD07AE27E}" dt="2025-04-29T03:20:38.360" v="791" actId="20577"/>
          <ac:spMkLst>
            <pc:docMk/>
            <pc:sldMk cId="578812657" sldId="294"/>
            <ac:spMk id="36" creationId="{3A0ECAA3-DDE6-983D-19E7-D78FE17BDD72}"/>
          </ac:spMkLst>
        </pc:spChg>
        <pc:graphicFrameChg chg="add mod modGraphic">
          <ac:chgData name="Eichmeier, Chace" userId="S::ceichmeier1@liberty.edu::72ee2094-e315-4fe7-a66c-51fa3af6d2e6" providerId="AD" clId="Web-{F0D4FD00-B427-63FB-8A8D-30DBD07AE27E}" dt="2025-04-29T03:22:21.848" v="896" actId="20577"/>
          <ac:graphicFrameMkLst>
            <pc:docMk/>
            <pc:sldMk cId="578812657" sldId="294"/>
            <ac:graphicFrameMk id="20" creationId="{EC9E773A-28EB-B5F6-170E-C1CD4F062C25}"/>
          </ac:graphicFrameMkLst>
        </pc:graphicFrameChg>
        <pc:graphicFrameChg chg="del">
          <ac:chgData name="Eichmeier, Chace" userId="S::ceichmeier1@liberty.edu::72ee2094-e315-4fe7-a66c-51fa3af6d2e6" providerId="AD" clId="Web-{F0D4FD00-B427-63FB-8A8D-30DBD07AE27E}" dt="2025-04-29T03:20:31.157" v="768"/>
          <ac:graphicFrameMkLst>
            <pc:docMk/>
            <pc:sldMk cId="578812657" sldId="294"/>
            <ac:graphicFrameMk id="312" creationId="{B6AD8297-BD2F-E29F-0A1F-63D5C41F118D}"/>
          </ac:graphicFrameMkLst>
        </pc:graphicFrameChg>
        <pc:picChg chg="del">
          <ac:chgData name="Eichmeier, Chace" userId="S::ceichmeier1@liberty.edu::72ee2094-e315-4fe7-a66c-51fa3af6d2e6" providerId="AD" clId="Web-{F0D4FD00-B427-63FB-8A8D-30DBD07AE27E}" dt="2025-04-29T03:20:31.157" v="767"/>
          <ac:picMkLst>
            <pc:docMk/>
            <pc:sldMk cId="578812657" sldId="294"/>
            <ac:picMk id="4969" creationId="{C40509E0-382E-1110-E42D-9D01A0D510D9}"/>
          </ac:picMkLst>
        </pc:picChg>
      </pc:sldChg>
      <pc:sldChg chg="addSp delSp modSp add mod replId setBg">
        <pc:chgData name="Eichmeier, Chace" userId="S::ceichmeier1@liberty.edu::72ee2094-e315-4fe7-a66c-51fa3af6d2e6" providerId="AD" clId="Web-{F0D4FD00-B427-63FB-8A8D-30DBD07AE27E}" dt="2025-04-29T03:25:10.634" v="1130"/>
        <pc:sldMkLst>
          <pc:docMk/>
          <pc:sldMk cId="2655364113" sldId="295"/>
        </pc:sldMkLst>
        <pc:spChg chg="add mod">
          <ac:chgData name="Eichmeier, Chace" userId="S::ceichmeier1@liberty.edu::72ee2094-e315-4fe7-a66c-51fa3af6d2e6" providerId="AD" clId="Web-{F0D4FD00-B427-63FB-8A8D-30DBD07AE27E}" dt="2025-04-29T03:25:10.634" v="1130"/>
          <ac:spMkLst>
            <pc:docMk/>
            <pc:sldMk cId="2655364113" sldId="295"/>
            <ac:spMk id="12" creationId="{D07AFE21-E22D-0BD0-286D-F270523010E7}"/>
          </ac:spMkLst>
        </pc:spChg>
        <pc:spChg chg="mod">
          <ac:chgData name="Eichmeier, Chace" userId="S::ceichmeier1@liberty.edu::72ee2094-e315-4fe7-a66c-51fa3af6d2e6" providerId="AD" clId="Web-{F0D4FD00-B427-63FB-8A8D-30DBD07AE27E}" dt="2025-04-29T03:25:10.634" v="1130"/>
          <ac:spMkLst>
            <pc:docMk/>
            <pc:sldMk cId="2655364113" sldId="295"/>
            <ac:spMk id="36" creationId="{35CAF7A3-01F0-3539-CD5D-172750814D8C}"/>
          </ac:spMkLst>
        </pc:spChg>
        <pc:spChg chg="add">
          <ac:chgData name="Eichmeier, Chace" userId="S::ceichmeier1@liberty.edu::72ee2094-e315-4fe7-a66c-51fa3af6d2e6" providerId="AD" clId="Web-{F0D4FD00-B427-63FB-8A8D-30DBD07AE27E}" dt="2025-04-29T03:25:10.634" v="1130"/>
          <ac:spMkLst>
            <pc:docMk/>
            <pc:sldMk cId="2655364113" sldId="295"/>
            <ac:spMk id="41" creationId="{5B6D324E-2D03-4162-AF1E-D5E32234E254}"/>
          </ac:spMkLst>
        </pc:spChg>
        <pc:spChg chg="add">
          <ac:chgData name="Eichmeier, Chace" userId="S::ceichmeier1@liberty.edu::72ee2094-e315-4fe7-a66c-51fa3af6d2e6" providerId="AD" clId="Web-{F0D4FD00-B427-63FB-8A8D-30DBD07AE27E}" dt="2025-04-29T03:25:10.634" v="1130"/>
          <ac:spMkLst>
            <pc:docMk/>
            <pc:sldMk cId="2655364113" sldId="295"/>
            <ac:spMk id="43" creationId="{989683EB-D202-4B4D-B1BD-8BA6965FBEF5}"/>
          </ac:spMkLst>
        </pc:spChg>
        <pc:graphicFrameChg chg="del">
          <ac:chgData name="Eichmeier, Chace" userId="S::ceichmeier1@liberty.edu::72ee2094-e315-4fe7-a66c-51fa3af6d2e6" providerId="AD" clId="Web-{F0D4FD00-B427-63FB-8A8D-30DBD07AE27E}" dt="2025-04-29T03:22:49.270" v="898"/>
          <ac:graphicFrameMkLst>
            <pc:docMk/>
            <pc:sldMk cId="2655364113" sldId="295"/>
            <ac:graphicFrameMk id="20" creationId="{B316D6FE-6EAC-C326-7698-A1B852E7492D}"/>
          </ac:graphicFrameMkLst>
        </pc:graphicFrameChg>
        <pc:picChg chg="add mod ord">
          <ac:chgData name="Eichmeier, Chace" userId="S::ceichmeier1@liberty.edu::72ee2094-e315-4fe7-a66c-51fa3af6d2e6" providerId="AD" clId="Web-{F0D4FD00-B427-63FB-8A8D-30DBD07AE27E}" dt="2025-04-29T03:25:10.634" v="1130"/>
          <ac:picMkLst>
            <pc:docMk/>
            <pc:sldMk cId="2655364113" sldId="295"/>
            <ac:picMk id="13" creationId="{68BC310D-6EC4-51F1-E9A3-9F2430D79BF0}"/>
          </ac:picMkLst>
        </pc:picChg>
      </pc:sldChg>
    </pc:docChg>
  </pc:docChgLst>
  <pc:docChgLst>
    <pc:chgData name="Eichmeier, Chace" userId="S::ceichmeier1@liberty.edu::72ee2094-e315-4fe7-a66c-51fa3af6d2e6" providerId="AD" clId="Web-{3FE91EC5-AE59-3942-D73B-80F316830837}"/>
    <pc:docChg chg="addSld delSld modSld sldOrd">
      <pc:chgData name="Eichmeier, Chace" userId="S::ceichmeier1@liberty.edu::72ee2094-e315-4fe7-a66c-51fa3af6d2e6" providerId="AD" clId="Web-{3FE91EC5-AE59-3942-D73B-80F316830837}" dt="2025-04-28T17:55:26.273" v="1360" actId="20577"/>
      <pc:docMkLst>
        <pc:docMk/>
      </pc:docMkLst>
      <pc:sldChg chg="modSp">
        <pc:chgData name="Eichmeier, Chace" userId="S::ceichmeier1@liberty.edu::72ee2094-e315-4fe7-a66c-51fa3af6d2e6" providerId="AD" clId="Web-{3FE91EC5-AE59-3942-D73B-80F316830837}" dt="2025-04-28T15:53:51.983" v="28" actId="20577"/>
        <pc:sldMkLst>
          <pc:docMk/>
          <pc:sldMk cId="3250153990" sldId="257"/>
        </pc:sldMkLst>
        <pc:graphicFrameChg chg="modGraphic">
          <ac:chgData name="Eichmeier, Chace" userId="S::ceichmeier1@liberty.edu::72ee2094-e315-4fe7-a66c-51fa3af6d2e6" providerId="AD" clId="Web-{3FE91EC5-AE59-3942-D73B-80F316830837}" dt="2025-04-28T15:53:51.983" v="28" actId="20577"/>
          <ac:graphicFrameMkLst>
            <pc:docMk/>
            <pc:sldMk cId="3250153990" sldId="257"/>
            <ac:graphicFrameMk id="21" creationId="{3BFED0B5-8C1E-6ED9-D8A0-F1E3C842E5FF}"/>
          </ac:graphicFrameMkLst>
        </pc:graphicFrameChg>
      </pc:sldChg>
      <pc:sldChg chg="modSp add del ord replId">
        <pc:chgData name="Eichmeier, Chace" userId="S::ceichmeier1@liberty.edu::72ee2094-e315-4fe7-a66c-51fa3af6d2e6" providerId="AD" clId="Web-{3FE91EC5-AE59-3942-D73B-80F316830837}" dt="2025-04-28T15:53:59.686" v="29"/>
        <pc:sldMkLst>
          <pc:docMk/>
          <pc:sldMk cId="169329748" sldId="272"/>
        </pc:sldMkLst>
        <pc:spChg chg="mod">
          <ac:chgData name="Eichmeier, Chace" userId="S::ceichmeier1@liberty.edu::72ee2094-e315-4fe7-a66c-51fa3af6d2e6" providerId="AD" clId="Web-{3FE91EC5-AE59-3942-D73B-80F316830837}" dt="2025-04-28T15:53:24.216" v="12" actId="20577"/>
          <ac:spMkLst>
            <pc:docMk/>
            <pc:sldMk cId="169329748" sldId="272"/>
            <ac:spMk id="2" creationId="{C7ADC6CD-7A4B-3541-C771-617931ABD466}"/>
          </ac:spMkLst>
        </pc:spChg>
      </pc:sldChg>
      <pc:sldChg chg="modSp new">
        <pc:chgData name="Eichmeier, Chace" userId="S::ceichmeier1@liberty.edu::72ee2094-e315-4fe7-a66c-51fa3af6d2e6" providerId="AD" clId="Web-{3FE91EC5-AE59-3942-D73B-80F316830837}" dt="2025-04-28T15:56:18.596" v="49" actId="20577"/>
        <pc:sldMkLst>
          <pc:docMk/>
          <pc:sldMk cId="3578547367" sldId="272"/>
        </pc:sldMkLst>
        <pc:spChg chg="mod">
          <ac:chgData name="Eichmeier, Chace" userId="S::ceichmeier1@liberty.edu::72ee2094-e315-4fe7-a66c-51fa3af6d2e6" providerId="AD" clId="Web-{3FE91EC5-AE59-3942-D73B-80F316830837}" dt="2025-04-28T15:56:18.596" v="49" actId="20577"/>
          <ac:spMkLst>
            <pc:docMk/>
            <pc:sldMk cId="3578547367" sldId="272"/>
            <ac:spMk id="2" creationId="{2A951AC6-BBAA-EB04-7B98-9E0FE8396F4D}"/>
          </ac:spMkLst>
        </pc:spChg>
      </pc:sldChg>
      <pc:sldChg chg="new del">
        <pc:chgData name="Eichmeier, Chace" userId="S::ceichmeier1@liberty.edu::72ee2094-e315-4fe7-a66c-51fa3af6d2e6" providerId="AD" clId="Web-{3FE91EC5-AE59-3942-D73B-80F316830837}" dt="2025-04-28T15:56:01.767" v="31"/>
        <pc:sldMkLst>
          <pc:docMk/>
          <pc:sldMk cId="3800142967" sldId="272"/>
        </pc:sldMkLst>
      </pc:sldChg>
      <pc:sldChg chg="addSp delSp modSp new">
        <pc:chgData name="Eichmeier, Chace" userId="S::ceichmeier1@liberty.edu::72ee2094-e315-4fe7-a66c-51fa3af6d2e6" providerId="AD" clId="Web-{3FE91EC5-AE59-3942-D73B-80F316830837}" dt="2025-04-28T17:04:41.058" v="300" actId="20577"/>
        <pc:sldMkLst>
          <pc:docMk/>
          <pc:sldMk cId="3741464465" sldId="273"/>
        </pc:sldMkLst>
        <pc:spChg chg="mod">
          <ac:chgData name="Eichmeier, Chace" userId="S::ceichmeier1@liberty.edu::72ee2094-e315-4fe7-a66c-51fa3af6d2e6" providerId="AD" clId="Web-{3FE91EC5-AE59-3942-D73B-80F316830837}" dt="2025-04-28T16:26:31.816" v="132" actId="20577"/>
          <ac:spMkLst>
            <pc:docMk/>
            <pc:sldMk cId="3741464465" sldId="273"/>
            <ac:spMk id="2" creationId="{5B864023-83CE-9DAA-11A4-597ECE18E94D}"/>
          </ac:spMkLst>
        </pc:spChg>
        <pc:spChg chg="del">
          <ac:chgData name="Eichmeier, Chace" userId="S::ceichmeier1@liberty.edu::72ee2094-e315-4fe7-a66c-51fa3af6d2e6" providerId="AD" clId="Web-{3FE91EC5-AE59-3942-D73B-80F316830837}" dt="2025-04-28T16:13:55.827" v="58"/>
          <ac:spMkLst>
            <pc:docMk/>
            <pc:sldMk cId="3741464465" sldId="273"/>
            <ac:spMk id="3" creationId="{583DC5E9-1F95-A7EC-A777-EFF402AA2C88}"/>
          </ac:spMkLst>
        </pc:spChg>
        <pc:spChg chg="mod">
          <ac:chgData name="Eichmeier, Chace" userId="S::ceichmeier1@liberty.edu::72ee2094-e315-4fe7-a66c-51fa3af6d2e6" providerId="AD" clId="Web-{3FE91EC5-AE59-3942-D73B-80F316830837}" dt="2025-04-28T17:04:41.058" v="300" actId="20577"/>
          <ac:spMkLst>
            <pc:docMk/>
            <pc:sldMk cId="3741464465" sldId="273"/>
            <ac:spMk id="4" creationId="{C9C9108E-31E2-75F2-729A-8159D7B15E84}"/>
          </ac:spMkLst>
        </pc:spChg>
        <pc:spChg chg="add del mod">
          <ac:chgData name="Eichmeier, Chace" userId="S::ceichmeier1@liberty.edu::72ee2094-e315-4fe7-a66c-51fa3af6d2e6" providerId="AD" clId="Web-{3FE91EC5-AE59-3942-D73B-80F316830837}" dt="2025-04-28T16:24:46.969" v="62"/>
          <ac:spMkLst>
            <pc:docMk/>
            <pc:sldMk cId="3741464465" sldId="273"/>
            <ac:spMk id="7" creationId="{B9151904-BED5-1CB0-2153-3A553736C415}"/>
          </ac:spMkLst>
        </pc:spChg>
        <pc:picChg chg="add del mod ord">
          <ac:chgData name="Eichmeier, Chace" userId="S::ceichmeier1@liberty.edu::72ee2094-e315-4fe7-a66c-51fa3af6d2e6" providerId="AD" clId="Web-{3FE91EC5-AE59-3942-D73B-80F316830837}" dt="2025-04-28T16:24:40.828" v="61"/>
          <ac:picMkLst>
            <pc:docMk/>
            <pc:sldMk cId="3741464465" sldId="273"/>
            <ac:picMk id="5" creationId="{4844738B-08C6-0E0F-E032-BFBDE46ACDDA}"/>
          </ac:picMkLst>
        </pc:picChg>
        <pc:picChg chg="add mod ord">
          <ac:chgData name="Eichmeier, Chace" userId="S::ceichmeier1@liberty.edu::72ee2094-e315-4fe7-a66c-51fa3af6d2e6" providerId="AD" clId="Web-{3FE91EC5-AE59-3942-D73B-80F316830837}" dt="2025-04-28T16:24:46.969" v="62"/>
          <ac:picMkLst>
            <pc:docMk/>
            <pc:sldMk cId="3741464465" sldId="273"/>
            <ac:picMk id="8" creationId="{65B79643-2E4D-4CA7-EBA9-3A7024AB32A8}"/>
          </ac:picMkLst>
        </pc:picChg>
      </pc:sldChg>
      <pc:sldChg chg="modSp add ord replId">
        <pc:chgData name="Eichmeier, Chace" userId="S::ceichmeier1@liberty.edu::72ee2094-e315-4fe7-a66c-51fa3af6d2e6" providerId="AD" clId="Web-{3FE91EC5-AE59-3942-D73B-80F316830837}" dt="2025-04-28T17:10:45.633" v="446" actId="20577"/>
        <pc:sldMkLst>
          <pc:docMk/>
          <pc:sldMk cId="1687524823" sldId="274"/>
        </pc:sldMkLst>
        <pc:spChg chg="mod">
          <ac:chgData name="Eichmeier, Chace" userId="S::ceichmeier1@liberty.edu::72ee2094-e315-4fe7-a66c-51fa3af6d2e6" providerId="AD" clId="Web-{3FE91EC5-AE59-3942-D73B-80F316830837}" dt="2025-04-28T17:05:52.873" v="311" actId="20577"/>
          <ac:spMkLst>
            <pc:docMk/>
            <pc:sldMk cId="1687524823" sldId="274"/>
            <ac:spMk id="2" creationId="{D575237C-5EB0-4B00-51A7-5E9F633C4C88}"/>
          </ac:spMkLst>
        </pc:spChg>
        <pc:spChg chg="mod">
          <ac:chgData name="Eichmeier, Chace" userId="S::ceichmeier1@liberty.edu::72ee2094-e315-4fe7-a66c-51fa3af6d2e6" providerId="AD" clId="Web-{3FE91EC5-AE59-3942-D73B-80F316830837}" dt="2025-04-28T17:10:45.633" v="446" actId="20577"/>
          <ac:spMkLst>
            <pc:docMk/>
            <pc:sldMk cId="1687524823" sldId="274"/>
            <ac:spMk id="3" creationId="{23BB74BD-2A34-5861-2664-B98165E8BE2D}"/>
          </ac:spMkLst>
        </pc:spChg>
      </pc:sldChg>
      <pc:sldChg chg="modSp add replId">
        <pc:chgData name="Eichmeier, Chace" userId="S::ceichmeier1@liberty.edu::72ee2094-e315-4fe7-a66c-51fa3af6d2e6" providerId="AD" clId="Web-{3FE91EC5-AE59-3942-D73B-80F316830837}" dt="2025-04-28T17:14:15.640" v="612" actId="20577"/>
        <pc:sldMkLst>
          <pc:docMk/>
          <pc:sldMk cId="1926112595" sldId="275"/>
        </pc:sldMkLst>
        <pc:spChg chg="mod">
          <ac:chgData name="Eichmeier, Chace" userId="S::ceichmeier1@liberty.edu::72ee2094-e315-4fe7-a66c-51fa3af6d2e6" providerId="AD" clId="Web-{3FE91EC5-AE59-3942-D73B-80F316830837}" dt="2025-04-28T17:14:15.640" v="612" actId="20577"/>
          <ac:spMkLst>
            <pc:docMk/>
            <pc:sldMk cId="1926112595" sldId="275"/>
            <ac:spMk id="3" creationId="{8FB3ADE1-732F-8A6E-5114-CC8071AD8BCD}"/>
          </ac:spMkLst>
        </pc:spChg>
      </pc:sldChg>
      <pc:sldChg chg="modSp add ord replId">
        <pc:chgData name="Eichmeier, Chace" userId="S::ceichmeier1@liberty.edu::72ee2094-e315-4fe7-a66c-51fa3af6d2e6" providerId="AD" clId="Web-{3FE91EC5-AE59-3942-D73B-80F316830837}" dt="2025-04-28T17:26:55.714" v="762"/>
        <pc:sldMkLst>
          <pc:docMk/>
          <pc:sldMk cId="2323000070" sldId="276"/>
        </pc:sldMkLst>
        <pc:spChg chg="mod">
          <ac:chgData name="Eichmeier, Chace" userId="S::ceichmeier1@liberty.edu::72ee2094-e315-4fe7-a66c-51fa3af6d2e6" providerId="AD" clId="Web-{3FE91EC5-AE59-3942-D73B-80F316830837}" dt="2025-04-28T17:19:27.636" v="628" actId="20577"/>
          <ac:spMkLst>
            <pc:docMk/>
            <pc:sldMk cId="2323000070" sldId="276"/>
            <ac:spMk id="2" creationId="{A185A869-C90A-52EC-7D66-ADDA3C103DAE}"/>
          </ac:spMkLst>
        </pc:spChg>
        <pc:graphicFrameChg chg="modGraphic">
          <ac:chgData name="Eichmeier, Chace" userId="S::ceichmeier1@liberty.edu::72ee2094-e315-4fe7-a66c-51fa3af6d2e6" providerId="AD" clId="Web-{3FE91EC5-AE59-3942-D73B-80F316830837}" dt="2025-04-28T17:26:55.714" v="762"/>
          <ac:graphicFrameMkLst>
            <pc:docMk/>
            <pc:sldMk cId="2323000070" sldId="276"/>
            <ac:graphicFrameMk id="5" creationId="{E4B3C262-3421-98CA-8FB7-F6DF136E45AA}"/>
          </ac:graphicFrameMkLst>
        </pc:graphicFrameChg>
      </pc:sldChg>
      <pc:sldChg chg="modSp add ord replId">
        <pc:chgData name="Eichmeier, Chace" userId="S::ceichmeier1@liberty.edu::72ee2094-e315-4fe7-a66c-51fa3af6d2e6" providerId="AD" clId="Web-{3FE91EC5-AE59-3942-D73B-80F316830837}" dt="2025-04-28T17:55:26.273" v="1360" actId="20577"/>
        <pc:sldMkLst>
          <pc:docMk/>
          <pc:sldMk cId="4283029267" sldId="277"/>
        </pc:sldMkLst>
        <pc:graphicFrameChg chg="modGraphic">
          <ac:chgData name="Eichmeier, Chace" userId="S::ceichmeier1@liberty.edu::72ee2094-e315-4fe7-a66c-51fa3af6d2e6" providerId="AD" clId="Web-{3FE91EC5-AE59-3942-D73B-80F316830837}" dt="2025-04-28T17:55:26.273" v="1360" actId="20577"/>
          <ac:graphicFrameMkLst>
            <pc:docMk/>
            <pc:sldMk cId="4283029267" sldId="277"/>
            <ac:graphicFrameMk id="8" creationId="{15085A82-B9AC-DE37-CEC9-B03B0978E9BB}"/>
          </ac:graphicFrameMkLst>
        </pc:graphicFrameChg>
      </pc:sldChg>
      <pc:sldChg chg="addSp delSp modSp add ord replId">
        <pc:chgData name="Eichmeier, Chace" userId="S::ceichmeier1@liberty.edu::72ee2094-e315-4fe7-a66c-51fa3af6d2e6" providerId="AD" clId="Web-{3FE91EC5-AE59-3942-D73B-80F316830837}" dt="2025-04-28T17:51:03.092" v="1346" actId="1076"/>
        <pc:sldMkLst>
          <pc:docMk/>
          <pc:sldMk cId="1552479395" sldId="278"/>
        </pc:sldMkLst>
        <pc:spChg chg="mod">
          <ac:chgData name="Eichmeier, Chace" userId="S::ceichmeier1@liberty.edu::72ee2094-e315-4fe7-a66c-51fa3af6d2e6" providerId="AD" clId="Web-{3FE91EC5-AE59-3942-D73B-80F316830837}" dt="2025-04-28T17:38:06.346" v="1146" actId="20577"/>
          <ac:spMkLst>
            <pc:docMk/>
            <pc:sldMk cId="1552479395" sldId="278"/>
            <ac:spMk id="2" creationId="{D06FA5A8-0669-5914-F382-E142FDF44803}"/>
          </ac:spMkLst>
        </pc:spChg>
        <pc:spChg chg="add del mod">
          <ac:chgData name="Eichmeier, Chace" userId="S::ceichmeier1@liberty.edu::72ee2094-e315-4fe7-a66c-51fa3af6d2e6" providerId="AD" clId="Web-{3FE91EC5-AE59-3942-D73B-80F316830837}" dt="2025-04-28T17:45:13.502" v="1242"/>
          <ac:spMkLst>
            <pc:docMk/>
            <pc:sldMk cId="1552479395" sldId="278"/>
            <ac:spMk id="625" creationId="{FD2916F5-03D2-1014-C154-1578B5D0E009}"/>
          </ac:spMkLst>
        </pc:spChg>
        <pc:spChg chg="add mod">
          <ac:chgData name="Eichmeier, Chace" userId="S::ceichmeier1@liberty.edu::72ee2094-e315-4fe7-a66c-51fa3af6d2e6" providerId="AD" clId="Web-{3FE91EC5-AE59-3942-D73B-80F316830837}" dt="2025-04-28T17:46:11.957" v="1266" actId="1076"/>
          <ac:spMkLst>
            <pc:docMk/>
            <pc:sldMk cId="1552479395" sldId="278"/>
            <ac:spMk id="626" creationId="{832C59A9-388A-09E5-659A-1C167874451A}"/>
          </ac:spMkLst>
        </pc:spChg>
        <pc:spChg chg="add del">
          <ac:chgData name="Eichmeier, Chace" userId="S::ceichmeier1@liberty.edu::72ee2094-e315-4fe7-a66c-51fa3af6d2e6" providerId="AD" clId="Web-{3FE91EC5-AE59-3942-D73B-80F316830837}" dt="2025-04-28T17:46:52.364" v="1273"/>
          <ac:spMkLst>
            <pc:docMk/>
            <pc:sldMk cId="1552479395" sldId="278"/>
            <ac:spMk id="627" creationId="{DEB5E0DC-4874-0C2B-B0DC-AAE87B3EE0E4}"/>
          </ac:spMkLst>
        </pc:spChg>
        <pc:spChg chg="add del">
          <ac:chgData name="Eichmeier, Chace" userId="S::ceichmeier1@liberty.edu::72ee2094-e315-4fe7-a66c-51fa3af6d2e6" providerId="AD" clId="Web-{3FE91EC5-AE59-3942-D73B-80F316830837}" dt="2025-04-28T17:46:52.364" v="1271"/>
          <ac:spMkLst>
            <pc:docMk/>
            <pc:sldMk cId="1552479395" sldId="278"/>
            <ac:spMk id="629" creationId="{D5D8E9EB-2BA9-5BBE-FBB9-634E8C432ACE}"/>
          </ac:spMkLst>
        </pc:spChg>
        <pc:spChg chg="add mod">
          <ac:chgData name="Eichmeier, Chace" userId="S::ceichmeier1@liberty.edu::72ee2094-e315-4fe7-a66c-51fa3af6d2e6" providerId="AD" clId="Web-{3FE91EC5-AE59-3942-D73B-80F316830837}" dt="2025-04-28T17:47:57.492" v="1305" actId="20577"/>
          <ac:spMkLst>
            <pc:docMk/>
            <pc:sldMk cId="1552479395" sldId="278"/>
            <ac:spMk id="630" creationId="{BAFEDF97-2134-05E5-D57B-9C971B69FC5E}"/>
          </ac:spMkLst>
        </pc:spChg>
        <pc:spChg chg="add mod">
          <ac:chgData name="Eichmeier, Chace" userId="S::ceichmeier1@liberty.edu::72ee2094-e315-4fe7-a66c-51fa3af6d2e6" providerId="AD" clId="Web-{3FE91EC5-AE59-3942-D73B-80F316830837}" dt="2025-04-28T17:48:17.805" v="1335" actId="20577"/>
          <ac:spMkLst>
            <pc:docMk/>
            <pc:sldMk cId="1552479395" sldId="278"/>
            <ac:spMk id="631" creationId="{0D29D33A-EE30-FE0C-1CE7-85E82C004598}"/>
          </ac:spMkLst>
        </pc:spChg>
        <pc:graphicFrameChg chg="del mod modGraphic">
          <ac:chgData name="Eichmeier, Chace" userId="S::ceichmeier1@liberty.edu::72ee2094-e315-4fe7-a66c-51fa3af6d2e6" providerId="AD" clId="Web-{3FE91EC5-AE59-3942-D73B-80F316830837}" dt="2025-04-28T17:44:57.876" v="1240"/>
          <ac:graphicFrameMkLst>
            <pc:docMk/>
            <pc:sldMk cId="1552479395" sldId="278"/>
            <ac:graphicFrameMk id="5" creationId="{EA1C38F7-7ABC-BDBA-9DE7-929AA2DD7B64}"/>
          </ac:graphicFrameMkLst>
        </pc:graphicFrameChg>
        <pc:picChg chg="add mod">
          <ac:chgData name="Eichmeier, Chace" userId="S::ceichmeier1@liberty.edu::72ee2094-e315-4fe7-a66c-51fa3af6d2e6" providerId="AD" clId="Web-{3FE91EC5-AE59-3942-D73B-80F316830837}" dt="2025-04-28T17:46:16.769" v="1267" actId="1076"/>
          <ac:picMkLst>
            <pc:docMk/>
            <pc:sldMk cId="1552479395" sldId="278"/>
            <ac:picMk id="595" creationId="{7A448D84-D998-29F5-3B1C-7FFA642859E3}"/>
          </ac:picMkLst>
        </pc:picChg>
        <pc:picChg chg="add del">
          <ac:chgData name="Eichmeier, Chace" userId="S::ceichmeier1@liberty.edu::72ee2094-e315-4fe7-a66c-51fa3af6d2e6" providerId="AD" clId="Web-{3FE91EC5-AE59-3942-D73B-80F316830837}" dt="2025-04-28T17:46:52.364" v="1272"/>
          <ac:picMkLst>
            <pc:docMk/>
            <pc:sldMk cId="1552479395" sldId="278"/>
            <ac:picMk id="628" creationId="{A7F764EA-DB26-9199-1D3C-BEA17D387570}"/>
          </ac:picMkLst>
        </pc:picChg>
        <pc:picChg chg="add mod">
          <ac:chgData name="Eichmeier, Chace" userId="S::ceichmeier1@liberty.edu::72ee2094-e315-4fe7-a66c-51fa3af6d2e6" providerId="AD" clId="Web-{3FE91EC5-AE59-3942-D73B-80F316830837}" dt="2025-04-28T17:49:20.370" v="1342" actId="1076"/>
          <ac:picMkLst>
            <pc:docMk/>
            <pc:sldMk cId="1552479395" sldId="278"/>
            <ac:picMk id="632" creationId="{3A7B51E9-D660-F8F4-B651-83E9005CB767}"/>
          </ac:picMkLst>
        </pc:picChg>
        <pc:picChg chg="add mod">
          <ac:chgData name="Eichmeier, Chace" userId="S::ceichmeier1@liberty.edu::72ee2094-e315-4fe7-a66c-51fa3af6d2e6" providerId="AD" clId="Web-{3FE91EC5-AE59-3942-D73B-80F316830837}" dt="2025-04-28T17:51:03.092" v="1346" actId="1076"/>
          <ac:picMkLst>
            <pc:docMk/>
            <pc:sldMk cId="1552479395" sldId="278"/>
            <ac:picMk id="633" creationId="{0C6C1AC1-1DF8-C540-6CC7-3E48CA3323D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Response</a:t>
            </a:r>
            <a:r>
              <a:rPr lang="en-US" baseline="0"/>
              <a:t> of Effectiveness for Undergraduate Engineers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2"/>
            </a:solidFill>
            <a:ln>
              <a:noFill/>
            </a:ln>
            <a:effectLst/>
          </c:spPr>
          <c:invertIfNegative val="0"/>
          <c:cat>
            <c:strRef>
              <c:f>Sheet1!$A$2:$A$4</c:f>
              <c:strCache>
                <c:ptCount val="3"/>
                <c:pt idx="0">
                  <c:v>Not at all</c:v>
                </c:pt>
                <c:pt idx="1">
                  <c:v>Somewhat effective</c:v>
                </c:pt>
                <c:pt idx="2">
                  <c:v>Very effective</c:v>
                </c:pt>
              </c:strCache>
            </c:strRef>
          </c:cat>
          <c:val>
            <c:numRef>
              <c:f>Sheet1!$B$2:$B$4</c:f>
              <c:numCache>
                <c:formatCode>General</c:formatCode>
                <c:ptCount val="3"/>
                <c:pt idx="0">
                  <c:v>2</c:v>
                </c:pt>
                <c:pt idx="1">
                  <c:v>3</c:v>
                </c:pt>
                <c:pt idx="2">
                  <c:v>16</c:v>
                </c:pt>
              </c:numCache>
            </c:numRef>
          </c:val>
          <c:extLst>
            <c:ext xmlns:c16="http://schemas.microsoft.com/office/drawing/2014/chart" uri="{C3380CC4-5D6E-409C-BE32-E72D297353CC}">
              <c16:uniqueId val="{00000000-F915-4273-9A47-68DEA6176180}"/>
            </c:ext>
          </c:extLst>
        </c:ser>
        <c:dLbls>
          <c:showLegendKey val="0"/>
          <c:showVal val="0"/>
          <c:showCatName val="0"/>
          <c:showSerName val="0"/>
          <c:showPercent val="0"/>
          <c:showBubbleSize val="0"/>
        </c:dLbls>
        <c:gapWidth val="219"/>
        <c:overlap val="-27"/>
        <c:axId val="1506276896"/>
        <c:axId val="1506277376"/>
      </c:barChart>
      <c:catAx>
        <c:axId val="15062768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Scale of Effectiveness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6277376"/>
        <c:crosses val="autoZero"/>
        <c:auto val="1"/>
        <c:lblAlgn val="ctr"/>
        <c:lblOffset val="100"/>
        <c:noMultiLvlLbl val="0"/>
      </c:catAx>
      <c:valAx>
        <c:axId val="1506277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Responses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62768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4">
  <a:schemeClr val="accent2"/>
  <a:schemeClr val="accent2"/>
  <a:schemeClr val="accent2"/>
  <a:schemeClr val="accent2"/>
  <a:schemeClr val="accent2"/>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80F83-657A-4C85-BDD6-6E97FDF13349}"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330B0713-CE90-4D4D-B50A-FF2442C8EEFC}">
      <dgm:prSet/>
      <dgm:spPr/>
      <dgm:t>
        <a:bodyPr/>
        <a:lstStyle/>
        <a:p>
          <a:r>
            <a:rPr lang="en-US" baseline="0"/>
            <a:t>Proposal 1: </a:t>
          </a:r>
        </a:p>
        <a:p>
          <a:r>
            <a:rPr lang="en-US" baseline="0"/>
            <a:t>Introduction to Engineered Propulsion</a:t>
          </a:r>
          <a:endParaRPr lang="en-US"/>
        </a:p>
      </dgm:t>
    </dgm:pt>
    <dgm:pt modelId="{50494158-C9D3-4083-91EE-ECFAB2EB40CC}" type="parTrans" cxnId="{77D20D43-297F-43FD-A55E-88BD5ADFB208}">
      <dgm:prSet/>
      <dgm:spPr/>
      <dgm:t>
        <a:bodyPr/>
        <a:lstStyle/>
        <a:p>
          <a:endParaRPr lang="en-US"/>
        </a:p>
      </dgm:t>
    </dgm:pt>
    <dgm:pt modelId="{D3C8B899-80B5-400A-940F-8D1B4768F47B}" type="sibTrans" cxnId="{77D20D43-297F-43FD-A55E-88BD5ADFB208}">
      <dgm:prSet/>
      <dgm:spPr/>
      <dgm:t>
        <a:bodyPr/>
        <a:lstStyle/>
        <a:p>
          <a:endParaRPr lang="en-US"/>
        </a:p>
      </dgm:t>
    </dgm:pt>
    <dgm:pt modelId="{1E8ED047-CD66-44E7-BD21-4FC08F918933}">
      <dgm:prSet/>
      <dgm:spPr/>
      <dgm:t>
        <a:bodyPr/>
        <a:lstStyle/>
        <a:p>
          <a:r>
            <a:rPr lang="en-US" baseline="0"/>
            <a:t>Proposal 2: </a:t>
          </a:r>
        </a:p>
        <a:p>
          <a:r>
            <a:rPr lang="en-US" baseline="0"/>
            <a:t>New Course: “History of Engineering”</a:t>
          </a:r>
          <a:endParaRPr lang="en-US"/>
        </a:p>
      </dgm:t>
    </dgm:pt>
    <dgm:pt modelId="{FD446DE7-1D69-4D91-A7CF-07B2B1CFC7F0}" type="parTrans" cxnId="{1607E47C-6AC5-4212-AD1E-B326CECF071D}">
      <dgm:prSet/>
      <dgm:spPr/>
      <dgm:t>
        <a:bodyPr/>
        <a:lstStyle/>
        <a:p>
          <a:endParaRPr lang="en-US"/>
        </a:p>
      </dgm:t>
    </dgm:pt>
    <dgm:pt modelId="{2A9F3478-DF51-41F7-8C22-38E9B10ED618}" type="sibTrans" cxnId="{1607E47C-6AC5-4212-AD1E-B326CECF071D}">
      <dgm:prSet/>
      <dgm:spPr/>
      <dgm:t>
        <a:bodyPr/>
        <a:lstStyle/>
        <a:p>
          <a:endParaRPr lang="en-US"/>
        </a:p>
      </dgm:t>
    </dgm:pt>
    <dgm:pt modelId="{29E14B01-DD33-4FA6-9792-FAB5B7B20605}">
      <dgm:prSet/>
      <dgm:spPr/>
      <dgm:t>
        <a:bodyPr/>
        <a:lstStyle/>
        <a:p>
          <a:pPr rtl="0"/>
          <a:r>
            <a:rPr lang="en-US" baseline="0"/>
            <a:t>Proposal 3:</a:t>
          </a:r>
          <a:r>
            <a:rPr lang="en-US">
              <a:latin typeface="Century Schoolbook" panose="02040604050505020304"/>
            </a:rPr>
            <a:t> </a:t>
          </a:r>
        </a:p>
        <a:p>
          <a:pPr rtl="0"/>
          <a:r>
            <a:rPr lang="en-US"/>
            <a:t>Creation of a CSER App</a:t>
          </a:r>
        </a:p>
      </dgm:t>
    </dgm:pt>
    <dgm:pt modelId="{3E8D837B-D87E-415F-B5F0-D279141187E6}" type="parTrans" cxnId="{72ABD577-53CA-4136-BAFB-2C6B48DD9292}">
      <dgm:prSet/>
      <dgm:spPr/>
      <dgm:t>
        <a:bodyPr/>
        <a:lstStyle/>
        <a:p>
          <a:endParaRPr lang="en-US"/>
        </a:p>
      </dgm:t>
    </dgm:pt>
    <dgm:pt modelId="{9115EDE7-54E6-4FE1-BC1E-81DBFF58BC9C}" type="sibTrans" cxnId="{72ABD577-53CA-4136-BAFB-2C6B48DD9292}">
      <dgm:prSet/>
      <dgm:spPr/>
      <dgm:t>
        <a:bodyPr/>
        <a:lstStyle/>
        <a:p>
          <a:endParaRPr lang="en-US"/>
        </a:p>
      </dgm:t>
    </dgm:pt>
    <dgm:pt modelId="{ED31632C-A7B2-47A4-B0A6-E9BBEC7FF75A}" type="pres">
      <dgm:prSet presAssocID="{44980F83-657A-4C85-BDD6-6E97FDF13349}" presName="vert0" presStyleCnt="0">
        <dgm:presLayoutVars>
          <dgm:dir/>
          <dgm:animOne val="branch"/>
          <dgm:animLvl val="lvl"/>
        </dgm:presLayoutVars>
      </dgm:prSet>
      <dgm:spPr/>
    </dgm:pt>
    <dgm:pt modelId="{947E22A8-98A8-48D6-A0F6-46ABEE16D1BF}" type="pres">
      <dgm:prSet presAssocID="{330B0713-CE90-4D4D-B50A-FF2442C8EEFC}" presName="thickLine" presStyleLbl="alignNode1" presStyleIdx="0" presStyleCnt="3"/>
      <dgm:spPr/>
    </dgm:pt>
    <dgm:pt modelId="{E191ACCD-FE45-4472-8329-65A0AD48630D}" type="pres">
      <dgm:prSet presAssocID="{330B0713-CE90-4D4D-B50A-FF2442C8EEFC}" presName="horz1" presStyleCnt="0"/>
      <dgm:spPr/>
    </dgm:pt>
    <dgm:pt modelId="{0296B300-A07D-4C5C-9513-C385F54DDA5B}" type="pres">
      <dgm:prSet presAssocID="{330B0713-CE90-4D4D-B50A-FF2442C8EEFC}" presName="tx1" presStyleLbl="revTx" presStyleIdx="0" presStyleCnt="3"/>
      <dgm:spPr/>
    </dgm:pt>
    <dgm:pt modelId="{924A3D53-EF8B-4AD4-A4C5-CFB59BF8B7DA}" type="pres">
      <dgm:prSet presAssocID="{330B0713-CE90-4D4D-B50A-FF2442C8EEFC}" presName="vert1" presStyleCnt="0"/>
      <dgm:spPr/>
    </dgm:pt>
    <dgm:pt modelId="{D6641D78-516C-4B0F-8486-B854CB58201D}" type="pres">
      <dgm:prSet presAssocID="{1E8ED047-CD66-44E7-BD21-4FC08F918933}" presName="thickLine" presStyleLbl="alignNode1" presStyleIdx="1" presStyleCnt="3"/>
      <dgm:spPr/>
    </dgm:pt>
    <dgm:pt modelId="{4A14A1BD-2EFB-41F7-A1C6-C1C40F7C3853}" type="pres">
      <dgm:prSet presAssocID="{1E8ED047-CD66-44E7-BD21-4FC08F918933}" presName="horz1" presStyleCnt="0"/>
      <dgm:spPr/>
    </dgm:pt>
    <dgm:pt modelId="{529F45FF-007A-4EC4-8895-32FE44C557BA}" type="pres">
      <dgm:prSet presAssocID="{1E8ED047-CD66-44E7-BD21-4FC08F918933}" presName="tx1" presStyleLbl="revTx" presStyleIdx="1" presStyleCnt="3"/>
      <dgm:spPr/>
    </dgm:pt>
    <dgm:pt modelId="{B5E424FC-5AC0-4794-9F96-1A8B9B6D7EBA}" type="pres">
      <dgm:prSet presAssocID="{1E8ED047-CD66-44E7-BD21-4FC08F918933}" presName="vert1" presStyleCnt="0"/>
      <dgm:spPr/>
    </dgm:pt>
    <dgm:pt modelId="{57E7C4D9-2617-43BC-B2A3-AB44243625AB}" type="pres">
      <dgm:prSet presAssocID="{29E14B01-DD33-4FA6-9792-FAB5B7B20605}" presName="thickLine" presStyleLbl="alignNode1" presStyleIdx="2" presStyleCnt="3"/>
      <dgm:spPr/>
    </dgm:pt>
    <dgm:pt modelId="{2264BB89-815B-48FB-BC04-1B6C5EB95C77}" type="pres">
      <dgm:prSet presAssocID="{29E14B01-DD33-4FA6-9792-FAB5B7B20605}" presName="horz1" presStyleCnt="0"/>
      <dgm:spPr/>
    </dgm:pt>
    <dgm:pt modelId="{DCF41196-A0F7-418D-8C35-C91A62EF63CB}" type="pres">
      <dgm:prSet presAssocID="{29E14B01-DD33-4FA6-9792-FAB5B7B20605}" presName="tx1" presStyleLbl="revTx" presStyleIdx="2" presStyleCnt="3"/>
      <dgm:spPr/>
    </dgm:pt>
    <dgm:pt modelId="{54456F02-41BC-4418-8143-AA6913FF6E55}" type="pres">
      <dgm:prSet presAssocID="{29E14B01-DD33-4FA6-9792-FAB5B7B20605}" presName="vert1" presStyleCnt="0"/>
      <dgm:spPr/>
    </dgm:pt>
  </dgm:ptLst>
  <dgm:cxnLst>
    <dgm:cxn modelId="{1CBFBF42-D364-49D1-95D0-1C7339C63CF2}" type="presOf" srcId="{44980F83-657A-4C85-BDD6-6E97FDF13349}" destId="{ED31632C-A7B2-47A4-B0A6-E9BBEC7FF75A}" srcOrd="0" destOrd="0" presId="urn:microsoft.com/office/officeart/2008/layout/LinedList"/>
    <dgm:cxn modelId="{77D20D43-297F-43FD-A55E-88BD5ADFB208}" srcId="{44980F83-657A-4C85-BDD6-6E97FDF13349}" destId="{330B0713-CE90-4D4D-B50A-FF2442C8EEFC}" srcOrd="0" destOrd="0" parTransId="{50494158-C9D3-4083-91EE-ECFAB2EB40CC}" sibTransId="{D3C8B899-80B5-400A-940F-8D1B4768F47B}"/>
    <dgm:cxn modelId="{2568DF76-61F8-41B8-922B-FC2EE021642C}" type="presOf" srcId="{1E8ED047-CD66-44E7-BD21-4FC08F918933}" destId="{529F45FF-007A-4EC4-8895-32FE44C557BA}" srcOrd="0" destOrd="0" presId="urn:microsoft.com/office/officeart/2008/layout/LinedList"/>
    <dgm:cxn modelId="{72ABD577-53CA-4136-BAFB-2C6B48DD9292}" srcId="{44980F83-657A-4C85-BDD6-6E97FDF13349}" destId="{29E14B01-DD33-4FA6-9792-FAB5B7B20605}" srcOrd="2" destOrd="0" parTransId="{3E8D837B-D87E-415F-B5F0-D279141187E6}" sibTransId="{9115EDE7-54E6-4FE1-BC1E-81DBFF58BC9C}"/>
    <dgm:cxn modelId="{1607E47C-6AC5-4212-AD1E-B326CECF071D}" srcId="{44980F83-657A-4C85-BDD6-6E97FDF13349}" destId="{1E8ED047-CD66-44E7-BD21-4FC08F918933}" srcOrd="1" destOrd="0" parTransId="{FD446DE7-1D69-4D91-A7CF-07B2B1CFC7F0}" sibTransId="{2A9F3478-DF51-41F7-8C22-38E9B10ED618}"/>
    <dgm:cxn modelId="{BC1C0589-3C7F-4895-8FB3-B9C12E79F172}" type="presOf" srcId="{29E14B01-DD33-4FA6-9792-FAB5B7B20605}" destId="{DCF41196-A0F7-418D-8C35-C91A62EF63CB}" srcOrd="0" destOrd="0" presId="urn:microsoft.com/office/officeart/2008/layout/LinedList"/>
    <dgm:cxn modelId="{F26D97DD-F194-472F-8B2C-B9741C01F6B3}" type="presOf" srcId="{330B0713-CE90-4D4D-B50A-FF2442C8EEFC}" destId="{0296B300-A07D-4C5C-9513-C385F54DDA5B}" srcOrd="0" destOrd="0" presId="urn:microsoft.com/office/officeart/2008/layout/LinedList"/>
    <dgm:cxn modelId="{38E244BB-2459-40D9-BCBE-8E925E6833A7}" type="presParOf" srcId="{ED31632C-A7B2-47A4-B0A6-E9BBEC7FF75A}" destId="{947E22A8-98A8-48D6-A0F6-46ABEE16D1BF}" srcOrd="0" destOrd="0" presId="urn:microsoft.com/office/officeart/2008/layout/LinedList"/>
    <dgm:cxn modelId="{F06D1E94-188F-42F0-9E6A-23A736DC1609}" type="presParOf" srcId="{ED31632C-A7B2-47A4-B0A6-E9BBEC7FF75A}" destId="{E191ACCD-FE45-4472-8329-65A0AD48630D}" srcOrd="1" destOrd="0" presId="urn:microsoft.com/office/officeart/2008/layout/LinedList"/>
    <dgm:cxn modelId="{3EF02FD5-B913-4EDB-BFB6-3DAB672AADEA}" type="presParOf" srcId="{E191ACCD-FE45-4472-8329-65A0AD48630D}" destId="{0296B300-A07D-4C5C-9513-C385F54DDA5B}" srcOrd="0" destOrd="0" presId="urn:microsoft.com/office/officeart/2008/layout/LinedList"/>
    <dgm:cxn modelId="{BA76FD6B-373A-43ED-8976-0F32B9AAD0FE}" type="presParOf" srcId="{E191ACCD-FE45-4472-8329-65A0AD48630D}" destId="{924A3D53-EF8B-4AD4-A4C5-CFB59BF8B7DA}" srcOrd="1" destOrd="0" presId="urn:microsoft.com/office/officeart/2008/layout/LinedList"/>
    <dgm:cxn modelId="{57C5C567-73C6-468C-A79F-708CD8DD5686}" type="presParOf" srcId="{ED31632C-A7B2-47A4-B0A6-E9BBEC7FF75A}" destId="{D6641D78-516C-4B0F-8486-B854CB58201D}" srcOrd="2" destOrd="0" presId="urn:microsoft.com/office/officeart/2008/layout/LinedList"/>
    <dgm:cxn modelId="{07145056-F12D-45D5-87CF-B15EDFF0F0A5}" type="presParOf" srcId="{ED31632C-A7B2-47A4-B0A6-E9BBEC7FF75A}" destId="{4A14A1BD-2EFB-41F7-A1C6-C1C40F7C3853}" srcOrd="3" destOrd="0" presId="urn:microsoft.com/office/officeart/2008/layout/LinedList"/>
    <dgm:cxn modelId="{9A0F8F73-8E9A-492E-A981-FA5377D98F32}" type="presParOf" srcId="{4A14A1BD-2EFB-41F7-A1C6-C1C40F7C3853}" destId="{529F45FF-007A-4EC4-8895-32FE44C557BA}" srcOrd="0" destOrd="0" presId="urn:microsoft.com/office/officeart/2008/layout/LinedList"/>
    <dgm:cxn modelId="{6CB87215-BCAD-499A-AF7F-EAA49CE8B750}" type="presParOf" srcId="{4A14A1BD-2EFB-41F7-A1C6-C1C40F7C3853}" destId="{B5E424FC-5AC0-4794-9F96-1A8B9B6D7EBA}" srcOrd="1" destOrd="0" presId="urn:microsoft.com/office/officeart/2008/layout/LinedList"/>
    <dgm:cxn modelId="{4319ECCE-8A21-41FD-B55E-4863204E4524}" type="presParOf" srcId="{ED31632C-A7B2-47A4-B0A6-E9BBEC7FF75A}" destId="{57E7C4D9-2617-43BC-B2A3-AB44243625AB}" srcOrd="4" destOrd="0" presId="urn:microsoft.com/office/officeart/2008/layout/LinedList"/>
    <dgm:cxn modelId="{0B867754-BD46-430D-87AE-AE8CF8316E45}" type="presParOf" srcId="{ED31632C-A7B2-47A4-B0A6-E9BBEC7FF75A}" destId="{2264BB89-815B-48FB-BC04-1B6C5EB95C77}" srcOrd="5" destOrd="0" presId="urn:microsoft.com/office/officeart/2008/layout/LinedList"/>
    <dgm:cxn modelId="{13E93633-62F8-4335-8D02-56BF224D2365}" type="presParOf" srcId="{2264BB89-815B-48FB-BC04-1B6C5EB95C77}" destId="{DCF41196-A0F7-418D-8C35-C91A62EF63CB}" srcOrd="0" destOrd="0" presId="urn:microsoft.com/office/officeart/2008/layout/LinedList"/>
    <dgm:cxn modelId="{0A9A4792-A19A-4BAB-B9BF-947F53FF51DB}" type="presParOf" srcId="{2264BB89-815B-48FB-BC04-1B6C5EB95C77}" destId="{54456F02-41BC-4418-8143-AA6913FF6E5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48E31A-C515-40D6-8B80-31F1D6D3B486}" type="doc">
      <dgm:prSet loTypeId="urn:microsoft.com/office/officeart/2005/8/layout/hChevron3" loCatId="process" qsTypeId="urn:microsoft.com/office/officeart/2005/8/quickstyle/simple2" qsCatId="simple" csTypeId="urn:microsoft.com/office/officeart/2005/8/colors/colorful2" csCatId="colorful" phldr="1"/>
      <dgm:spPr/>
      <dgm:t>
        <a:bodyPr/>
        <a:lstStyle/>
        <a:p>
          <a:endParaRPr lang="en-US"/>
        </a:p>
      </dgm:t>
    </dgm:pt>
    <dgm:pt modelId="{51A7C0BE-E96D-4FFE-AEF6-836CB0FE2B40}">
      <dgm:prSet phldr="0"/>
      <dgm:spPr/>
      <dgm:t>
        <a:bodyPr/>
        <a:lstStyle/>
        <a:p>
          <a:pPr rtl="0"/>
          <a:r>
            <a:rPr lang="en-US">
              <a:latin typeface="Calibri"/>
              <a:ea typeface="Calibri"/>
              <a:cs typeface="Calibri"/>
            </a:rPr>
            <a:t> Summer 2025</a:t>
          </a:r>
        </a:p>
      </dgm:t>
    </dgm:pt>
    <dgm:pt modelId="{A8D6C1E3-3BB4-4CCD-AF01-F73849B5364B}" type="parTrans" cxnId="{6DCB328D-6498-4813-9554-09768FF9382B}">
      <dgm:prSet/>
      <dgm:spPr/>
      <dgm:t>
        <a:bodyPr/>
        <a:lstStyle/>
        <a:p>
          <a:endParaRPr lang="en-US"/>
        </a:p>
      </dgm:t>
    </dgm:pt>
    <dgm:pt modelId="{1D7CD22B-420A-4898-B236-A3F7010428D8}" type="sibTrans" cxnId="{6DCB328D-6498-4813-9554-09768FF9382B}">
      <dgm:prSet/>
      <dgm:spPr/>
      <dgm:t>
        <a:bodyPr/>
        <a:lstStyle/>
        <a:p>
          <a:endParaRPr lang="en-US"/>
        </a:p>
      </dgm:t>
    </dgm:pt>
    <dgm:pt modelId="{D945C0C9-0FCC-4ED8-BD35-202F4A9E2A0D}">
      <dgm:prSet phldr="0"/>
      <dgm:spPr/>
      <dgm:t>
        <a:bodyPr/>
        <a:lstStyle/>
        <a:p>
          <a:r>
            <a:rPr lang="en-US">
              <a:latin typeface="Calibri"/>
              <a:ea typeface="Calibri"/>
              <a:cs typeface="Calibri"/>
            </a:rPr>
            <a:t> LU Serve meeting, group advertisements created, test creation.</a:t>
          </a:r>
        </a:p>
      </dgm:t>
    </dgm:pt>
    <dgm:pt modelId="{58CAEBA2-5AAE-4E80-B9EF-A4AEAF752FF4}" type="parTrans" cxnId="{2E6D1959-584B-42D4-B426-4477341DED53}">
      <dgm:prSet/>
      <dgm:spPr/>
      <dgm:t>
        <a:bodyPr/>
        <a:lstStyle/>
        <a:p>
          <a:endParaRPr lang="en-US"/>
        </a:p>
      </dgm:t>
    </dgm:pt>
    <dgm:pt modelId="{35E864AB-1644-4DCC-B35D-6D056E7589C7}" type="sibTrans" cxnId="{2E6D1959-584B-42D4-B426-4477341DED53}">
      <dgm:prSet/>
      <dgm:spPr/>
      <dgm:t>
        <a:bodyPr/>
        <a:lstStyle/>
        <a:p>
          <a:endParaRPr lang="en-US"/>
        </a:p>
      </dgm:t>
    </dgm:pt>
    <dgm:pt modelId="{333C991E-95B0-4342-9BAD-9386592B7E45}">
      <dgm:prSet phldr="0"/>
      <dgm:spPr/>
      <dgm:t>
        <a:bodyPr/>
        <a:lstStyle/>
        <a:p>
          <a:r>
            <a:rPr lang="en-US">
              <a:latin typeface="Calibri"/>
              <a:ea typeface="Calibri"/>
              <a:cs typeface="Calibri"/>
            </a:rPr>
            <a:t> Fall 2025</a:t>
          </a:r>
        </a:p>
      </dgm:t>
    </dgm:pt>
    <dgm:pt modelId="{943C63BE-E2D4-4127-814B-3EDD626387B5}" type="parTrans" cxnId="{0BCC5EBC-9DD7-478B-BF4D-7E94676ADB29}">
      <dgm:prSet/>
      <dgm:spPr/>
      <dgm:t>
        <a:bodyPr/>
        <a:lstStyle/>
        <a:p>
          <a:endParaRPr lang="en-US"/>
        </a:p>
      </dgm:t>
    </dgm:pt>
    <dgm:pt modelId="{2638F219-947A-4CA8-AFA4-5E3F988DFB5D}" type="sibTrans" cxnId="{0BCC5EBC-9DD7-478B-BF4D-7E94676ADB29}">
      <dgm:prSet/>
      <dgm:spPr/>
      <dgm:t>
        <a:bodyPr/>
        <a:lstStyle/>
        <a:p>
          <a:endParaRPr lang="en-US"/>
        </a:p>
      </dgm:t>
    </dgm:pt>
    <dgm:pt modelId="{D6C6AAD6-249A-4CCB-9604-91A851AC7C15}">
      <dgm:prSet phldr="0"/>
      <dgm:spPr/>
      <dgm:t>
        <a:bodyPr/>
        <a:lstStyle/>
        <a:p>
          <a:r>
            <a:rPr lang="en-US">
              <a:latin typeface="Calibri"/>
              <a:ea typeface="Calibri"/>
              <a:cs typeface="Calibri"/>
            </a:rPr>
            <a:t> Advertisements posted, testing, meetups begin</a:t>
          </a:r>
        </a:p>
      </dgm:t>
    </dgm:pt>
    <dgm:pt modelId="{FB97BF15-F3AB-4082-AB1D-DDDC55845850}" type="parTrans" cxnId="{42FB97C7-C71E-4CAB-A993-9E2F79A7179B}">
      <dgm:prSet/>
      <dgm:spPr/>
      <dgm:t>
        <a:bodyPr/>
        <a:lstStyle/>
        <a:p>
          <a:endParaRPr lang="en-US"/>
        </a:p>
      </dgm:t>
    </dgm:pt>
    <dgm:pt modelId="{44235F44-46E2-410F-A7E3-2173114E01B3}" type="sibTrans" cxnId="{42FB97C7-C71E-4CAB-A993-9E2F79A7179B}">
      <dgm:prSet/>
      <dgm:spPr/>
      <dgm:t>
        <a:bodyPr/>
        <a:lstStyle/>
        <a:p>
          <a:endParaRPr lang="en-US"/>
        </a:p>
      </dgm:t>
    </dgm:pt>
    <dgm:pt modelId="{8003DC45-1416-4263-924C-6126A7B7FBFE}">
      <dgm:prSet phldr="0"/>
      <dgm:spPr/>
      <dgm:t>
        <a:bodyPr/>
        <a:lstStyle/>
        <a:p>
          <a:r>
            <a:rPr lang="en-US">
              <a:latin typeface="Calibri"/>
              <a:ea typeface="Calibri"/>
              <a:cs typeface="Calibri"/>
            </a:rPr>
            <a:t> Spring 2025</a:t>
          </a:r>
        </a:p>
      </dgm:t>
    </dgm:pt>
    <dgm:pt modelId="{6FCB8938-1D71-47D2-BD7C-DD8838CC94F3}" type="parTrans" cxnId="{005601C8-4AE9-4A7A-9305-1798E3567A21}">
      <dgm:prSet/>
      <dgm:spPr/>
      <dgm:t>
        <a:bodyPr/>
        <a:lstStyle/>
        <a:p>
          <a:endParaRPr lang="en-US"/>
        </a:p>
      </dgm:t>
    </dgm:pt>
    <dgm:pt modelId="{A9764465-E3D5-4FBB-972E-F05A4CB61191}" type="sibTrans" cxnId="{005601C8-4AE9-4A7A-9305-1798E3567A21}">
      <dgm:prSet/>
      <dgm:spPr/>
      <dgm:t>
        <a:bodyPr/>
        <a:lstStyle/>
        <a:p>
          <a:endParaRPr lang="en-US"/>
        </a:p>
      </dgm:t>
    </dgm:pt>
    <dgm:pt modelId="{CA3FD8FE-ACF1-4649-AA14-6388BDD8A4BF}">
      <dgm:prSet phldr="0"/>
      <dgm:spPr/>
      <dgm:t>
        <a:bodyPr/>
        <a:lstStyle/>
        <a:p>
          <a:r>
            <a:rPr lang="en-US">
              <a:latin typeface="Calibri"/>
              <a:ea typeface="Calibri"/>
              <a:cs typeface="Calibri"/>
            </a:rPr>
            <a:t> App framework completed, usability testing</a:t>
          </a:r>
        </a:p>
      </dgm:t>
    </dgm:pt>
    <dgm:pt modelId="{D5E07B40-623E-4C02-945A-7707B9B1580E}" type="parTrans" cxnId="{7C1C2BA7-441C-4BC5-8219-16D0547DF9CC}">
      <dgm:prSet/>
      <dgm:spPr/>
      <dgm:t>
        <a:bodyPr/>
        <a:lstStyle/>
        <a:p>
          <a:endParaRPr lang="en-US"/>
        </a:p>
      </dgm:t>
    </dgm:pt>
    <dgm:pt modelId="{67B38028-2895-43EE-9CB7-850B7652C730}" type="sibTrans" cxnId="{7C1C2BA7-441C-4BC5-8219-16D0547DF9CC}">
      <dgm:prSet/>
      <dgm:spPr/>
      <dgm:t>
        <a:bodyPr/>
        <a:lstStyle/>
        <a:p>
          <a:endParaRPr lang="en-US"/>
        </a:p>
      </dgm:t>
    </dgm:pt>
    <dgm:pt modelId="{707C2EEA-0736-43A6-A02C-048C52C6E496}">
      <dgm:prSet phldr="0"/>
      <dgm:spPr/>
      <dgm:t>
        <a:bodyPr/>
        <a:lstStyle/>
        <a:p>
          <a:pPr rtl="0"/>
          <a:r>
            <a:rPr lang="en-US">
              <a:latin typeface="Calibri"/>
              <a:ea typeface="Calibri"/>
              <a:cs typeface="Calibri"/>
            </a:rPr>
            <a:t>  Spring 2025 (cont.)</a:t>
          </a:r>
        </a:p>
      </dgm:t>
    </dgm:pt>
    <dgm:pt modelId="{7D4C5C5A-5BEF-48AE-9CEC-57999DA73EB8}" type="parTrans" cxnId="{1F74F587-D2DE-4859-BEAB-F8FB2D8EB711}">
      <dgm:prSet/>
      <dgm:spPr/>
      <dgm:t>
        <a:bodyPr/>
        <a:lstStyle/>
        <a:p>
          <a:endParaRPr lang="en-US"/>
        </a:p>
      </dgm:t>
    </dgm:pt>
    <dgm:pt modelId="{B309E3A6-B688-4318-A9F8-F87D07ACF215}" type="sibTrans" cxnId="{1F74F587-D2DE-4859-BEAB-F8FB2D8EB711}">
      <dgm:prSet/>
      <dgm:spPr/>
      <dgm:t>
        <a:bodyPr/>
        <a:lstStyle/>
        <a:p>
          <a:endParaRPr lang="en-US"/>
        </a:p>
      </dgm:t>
    </dgm:pt>
    <dgm:pt modelId="{6F61E112-A10B-48F6-931C-D216FFBC0E8A}">
      <dgm:prSet phldr="0"/>
      <dgm:spPr/>
      <dgm:t>
        <a:bodyPr/>
        <a:lstStyle/>
        <a:p>
          <a:r>
            <a:rPr lang="en-US">
              <a:latin typeface="Calibri"/>
              <a:ea typeface="Calibri"/>
              <a:cs typeface="Calibri"/>
            </a:rPr>
            <a:t> MyLU link changed, advertisements posted.</a:t>
          </a:r>
          <a:endParaRPr lang="en-US"/>
        </a:p>
      </dgm:t>
    </dgm:pt>
    <dgm:pt modelId="{11301624-2FA9-46BB-B43B-8E998C3091CC}" type="parTrans" cxnId="{8052D527-7D0C-487C-BE5F-701E02787FFB}">
      <dgm:prSet/>
      <dgm:spPr/>
      <dgm:t>
        <a:bodyPr/>
        <a:lstStyle/>
        <a:p>
          <a:endParaRPr lang="en-US"/>
        </a:p>
      </dgm:t>
    </dgm:pt>
    <dgm:pt modelId="{8CACB821-7955-4A92-AE8B-C6AA9ACE1D81}" type="sibTrans" cxnId="{8052D527-7D0C-487C-BE5F-701E02787FFB}">
      <dgm:prSet/>
      <dgm:spPr/>
      <dgm:t>
        <a:bodyPr/>
        <a:lstStyle/>
        <a:p>
          <a:endParaRPr lang="en-US"/>
        </a:p>
      </dgm:t>
    </dgm:pt>
    <dgm:pt modelId="{95BF0828-57B2-4626-8E22-2417328BF5DF}" type="pres">
      <dgm:prSet presAssocID="{3948E31A-C515-40D6-8B80-31F1D6D3B486}" presName="Name0" presStyleCnt="0">
        <dgm:presLayoutVars>
          <dgm:dir/>
          <dgm:resizeHandles val="exact"/>
        </dgm:presLayoutVars>
      </dgm:prSet>
      <dgm:spPr/>
    </dgm:pt>
    <dgm:pt modelId="{3441BB05-A608-4E85-B61A-3243AEBB1C2F}" type="pres">
      <dgm:prSet presAssocID="{51A7C0BE-E96D-4FFE-AEF6-836CB0FE2B40}" presName="parAndChTx" presStyleLbl="node1" presStyleIdx="0" presStyleCnt="4">
        <dgm:presLayoutVars>
          <dgm:bulletEnabled val="1"/>
        </dgm:presLayoutVars>
      </dgm:prSet>
      <dgm:spPr/>
    </dgm:pt>
    <dgm:pt modelId="{9E8ACA25-2AA6-43AC-A1D5-3048A584C684}" type="pres">
      <dgm:prSet presAssocID="{1D7CD22B-420A-4898-B236-A3F7010428D8}" presName="parAndChSpace" presStyleCnt="0"/>
      <dgm:spPr/>
    </dgm:pt>
    <dgm:pt modelId="{15AD97C2-5D5B-4911-9168-CA153E92A4A0}" type="pres">
      <dgm:prSet presAssocID="{333C991E-95B0-4342-9BAD-9386592B7E45}" presName="parAndChTx" presStyleLbl="node1" presStyleIdx="1" presStyleCnt="4">
        <dgm:presLayoutVars>
          <dgm:bulletEnabled val="1"/>
        </dgm:presLayoutVars>
      </dgm:prSet>
      <dgm:spPr/>
    </dgm:pt>
    <dgm:pt modelId="{2633CC8E-B67E-468F-B563-281D45DCE264}" type="pres">
      <dgm:prSet presAssocID="{2638F219-947A-4CA8-AFA4-5E3F988DFB5D}" presName="parAndChSpace" presStyleCnt="0"/>
      <dgm:spPr/>
    </dgm:pt>
    <dgm:pt modelId="{BFC8F2C0-244A-4518-A3C3-4123CD46322C}" type="pres">
      <dgm:prSet presAssocID="{8003DC45-1416-4263-924C-6126A7B7FBFE}" presName="parAndChTx" presStyleLbl="node1" presStyleIdx="2" presStyleCnt="4">
        <dgm:presLayoutVars>
          <dgm:bulletEnabled val="1"/>
        </dgm:presLayoutVars>
      </dgm:prSet>
      <dgm:spPr/>
    </dgm:pt>
    <dgm:pt modelId="{E9E2B28F-DED8-45C8-8656-16D392230469}" type="pres">
      <dgm:prSet presAssocID="{A9764465-E3D5-4FBB-972E-F05A4CB61191}" presName="parAndChSpace" presStyleCnt="0"/>
      <dgm:spPr/>
    </dgm:pt>
    <dgm:pt modelId="{55FEBB27-7A7A-4914-9E5C-E538B66E2540}" type="pres">
      <dgm:prSet presAssocID="{707C2EEA-0736-43A6-A02C-048C52C6E496}" presName="parAndChTx" presStyleLbl="node1" presStyleIdx="3" presStyleCnt="4">
        <dgm:presLayoutVars>
          <dgm:bulletEnabled val="1"/>
        </dgm:presLayoutVars>
      </dgm:prSet>
      <dgm:spPr/>
    </dgm:pt>
  </dgm:ptLst>
  <dgm:cxnLst>
    <dgm:cxn modelId="{8052D527-7D0C-487C-BE5F-701E02787FFB}" srcId="{707C2EEA-0736-43A6-A02C-048C52C6E496}" destId="{6F61E112-A10B-48F6-931C-D216FFBC0E8A}" srcOrd="0" destOrd="0" parTransId="{11301624-2FA9-46BB-B43B-8E998C3091CC}" sibTransId="{8CACB821-7955-4A92-AE8B-C6AA9ACE1D81}"/>
    <dgm:cxn modelId="{05C1D362-2CE7-4F5D-ADB8-B99356C3D6A0}" type="presOf" srcId="{CA3FD8FE-ACF1-4649-AA14-6388BDD8A4BF}" destId="{BFC8F2C0-244A-4518-A3C3-4123CD46322C}" srcOrd="0" destOrd="1" presId="urn:microsoft.com/office/officeart/2005/8/layout/hChevron3"/>
    <dgm:cxn modelId="{6193B045-C5E5-44B4-B062-671996207226}" type="presOf" srcId="{3948E31A-C515-40D6-8B80-31F1D6D3B486}" destId="{95BF0828-57B2-4626-8E22-2417328BF5DF}" srcOrd="0" destOrd="0" presId="urn:microsoft.com/office/officeart/2005/8/layout/hChevron3"/>
    <dgm:cxn modelId="{7BAF3467-9252-4D7C-A3A7-E6C9E402D3B8}" type="presOf" srcId="{707C2EEA-0736-43A6-A02C-048C52C6E496}" destId="{55FEBB27-7A7A-4914-9E5C-E538B66E2540}" srcOrd="0" destOrd="0" presId="urn:microsoft.com/office/officeart/2005/8/layout/hChevron3"/>
    <dgm:cxn modelId="{27536768-1C0B-4207-8D66-631B1DD3EAB9}" type="presOf" srcId="{333C991E-95B0-4342-9BAD-9386592B7E45}" destId="{15AD97C2-5D5B-4911-9168-CA153E92A4A0}" srcOrd="0" destOrd="0" presId="urn:microsoft.com/office/officeart/2005/8/layout/hChevron3"/>
    <dgm:cxn modelId="{4948C953-ABF2-4C41-8E6E-1EF775AB118E}" type="presOf" srcId="{6F61E112-A10B-48F6-931C-D216FFBC0E8A}" destId="{55FEBB27-7A7A-4914-9E5C-E538B66E2540}" srcOrd="0" destOrd="1" presId="urn:microsoft.com/office/officeart/2005/8/layout/hChevron3"/>
    <dgm:cxn modelId="{2C15F153-269A-49B0-A98E-A9E4B96B0400}" type="presOf" srcId="{51A7C0BE-E96D-4FFE-AEF6-836CB0FE2B40}" destId="{3441BB05-A608-4E85-B61A-3243AEBB1C2F}" srcOrd="0" destOrd="0" presId="urn:microsoft.com/office/officeart/2005/8/layout/hChevron3"/>
    <dgm:cxn modelId="{2E6D1959-584B-42D4-B426-4477341DED53}" srcId="{51A7C0BE-E96D-4FFE-AEF6-836CB0FE2B40}" destId="{D945C0C9-0FCC-4ED8-BD35-202F4A9E2A0D}" srcOrd="0" destOrd="0" parTransId="{58CAEBA2-5AAE-4E80-B9EF-A4AEAF752FF4}" sibTransId="{35E864AB-1644-4DCC-B35D-6D056E7589C7}"/>
    <dgm:cxn modelId="{12C3A07B-D226-468B-AA5E-7DB83601EF27}" type="presOf" srcId="{D945C0C9-0FCC-4ED8-BD35-202F4A9E2A0D}" destId="{3441BB05-A608-4E85-B61A-3243AEBB1C2F}" srcOrd="0" destOrd="1" presId="urn:microsoft.com/office/officeart/2005/8/layout/hChevron3"/>
    <dgm:cxn modelId="{1F74F587-D2DE-4859-BEAB-F8FB2D8EB711}" srcId="{3948E31A-C515-40D6-8B80-31F1D6D3B486}" destId="{707C2EEA-0736-43A6-A02C-048C52C6E496}" srcOrd="3" destOrd="0" parTransId="{7D4C5C5A-5BEF-48AE-9CEC-57999DA73EB8}" sibTransId="{B309E3A6-B688-4318-A9F8-F87D07ACF215}"/>
    <dgm:cxn modelId="{6DCB328D-6498-4813-9554-09768FF9382B}" srcId="{3948E31A-C515-40D6-8B80-31F1D6D3B486}" destId="{51A7C0BE-E96D-4FFE-AEF6-836CB0FE2B40}" srcOrd="0" destOrd="0" parTransId="{A8D6C1E3-3BB4-4CCD-AF01-F73849B5364B}" sibTransId="{1D7CD22B-420A-4898-B236-A3F7010428D8}"/>
    <dgm:cxn modelId="{E5E9FA95-9FCC-4239-A7CB-DCCE5D2466DC}" type="presOf" srcId="{8003DC45-1416-4263-924C-6126A7B7FBFE}" destId="{BFC8F2C0-244A-4518-A3C3-4123CD46322C}" srcOrd="0" destOrd="0" presId="urn:microsoft.com/office/officeart/2005/8/layout/hChevron3"/>
    <dgm:cxn modelId="{7C1C2BA7-441C-4BC5-8219-16D0547DF9CC}" srcId="{8003DC45-1416-4263-924C-6126A7B7FBFE}" destId="{CA3FD8FE-ACF1-4649-AA14-6388BDD8A4BF}" srcOrd="0" destOrd="0" parTransId="{D5E07B40-623E-4C02-945A-7707B9B1580E}" sibTransId="{67B38028-2895-43EE-9CB7-850B7652C730}"/>
    <dgm:cxn modelId="{0BCC5EBC-9DD7-478B-BF4D-7E94676ADB29}" srcId="{3948E31A-C515-40D6-8B80-31F1D6D3B486}" destId="{333C991E-95B0-4342-9BAD-9386592B7E45}" srcOrd="1" destOrd="0" parTransId="{943C63BE-E2D4-4127-814B-3EDD626387B5}" sibTransId="{2638F219-947A-4CA8-AFA4-5E3F988DFB5D}"/>
    <dgm:cxn modelId="{42FB97C7-C71E-4CAB-A993-9E2F79A7179B}" srcId="{333C991E-95B0-4342-9BAD-9386592B7E45}" destId="{D6C6AAD6-249A-4CCB-9604-91A851AC7C15}" srcOrd="0" destOrd="0" parTransId="{FB97BF15-F3AB-4082-AB1D-DDDC55845850}" sibTransId="{44235F44-46E2-410F-A7E3-2173114E01B3}"/>
    <dgm:cxn modelId="{005601C8-4AE9-4A7A-9305-1798E3567A21}" srcId="{3948E31A-C515-40D6-8B80-31F1D6D3B486}" destId="{8003DC45-1416-4263-924C-6126A7B7FBFE}" srcOrd="2" destOrd="0" parTransId="{6FCB8938-1D71-47D2-BD7C-DD8838CC94F3}" sibTransId="{A9764465-E3D5-4FBB-972E-F05A4CB61191}"/>
    <dgm:cxn modelId="{C6AE99DF-627F-4B9A-9919-BA896E5DDB77}" type="presOf" srcId="{D6C6AAD6-249A-4CCB-9604-91A851AC7C15}" destId="{15AD97C2-5D5B-4911-9168-CA153E92A4A0}" srcOrd="0" destOrd="1" presId="urn:microsoft.com/office/officeart/2005/8/layout/hChevron3"/>
    <dgm:cxn modelId="{DADDAE91-2B33-4957-A333-7F1027396D66}" type="presParOf" srcId="{95BF0828-57B2-4626-8E22-2417328BF5DF}" destId="{3441BB05-A608-4E85-B61A-3243AEBB1C2F}" srcOrd="0" destOrd="0" presId="urn:microsoft.com/office/officeart/2005/8/layout/hChevron3"/>
    <dgm:cxn modelId="{204AE72D-5907-4FDA-B130-E1C572B7296E}" type="presParOf" srcId="{95BF0828-57B2-4626-8E22-2417328BF5DF}" destId="{9E8ACA25-2AA6-43AC-A1D5-3048A584C684}" srcOrd="1" destOrd="0" presId="urn:microsoft.com/office/officeart/2005/8/layout/hChevron3"/>
    <dgm:cxn modelId="{ABDC3F5A-BA5E-46DE-924C-26BEA94BEA79}" type="presParOf" srcId="{95BF0828-57B2-4626-8E22-2417328BF5DF}" destId="{15AD97C2-5D5B-4911-9168-CA153E92A4A0}" srcOrd="2" destOrd="0" presId="urn:microsoft.com/office/officeart/2005/8/layout/hChevron3"/>
    <dgm:cxn modelId="{6FED5CE1-ABF4-4031-869D-F0386E3876C2}" type="presParOf" srcId="{95BF0828-57B2-4626-8E22-2417328BF5DF}" destId="{2633CC8E-B67E-468F-B563-281D45DCE264}" srcOrd="3" destOrd="0" presId="urn:microsoft.com/office/officeart/2005/8/layout/hChevron3"/>
    <dgm:cxn modelId="{F3EEFA15-48E8-403C-A848-76D3CC6C770C}" type="presParOf" srcId="{95BF0828-57B2-4626-8E22-2417328BF5DF}" destId="{BFC8F2C0-244A-4518-A3C3-4123CD46322C}" srcOrd="4" destOrd="0" presId="urn:microsoft.com/office/officeart/2005/8/layout/hChevron3"/>
    <dgm:cxn modelId="{23E46E1B-F71F-4784-896F-FC35385A4CDA}" type="presParOf" srcId="{95BF0828-57B2-4626-8E22-2417328BF5DF}" destId="{E9E2B28F-DED8-45C8-8656-16D392230469}" srcOrd="5" destOrd="0" presId="urn:microsoft.com/office/officeart/2005/8/layout/hChevron3"/>
    <dgm:cxn modelId="{629B5717-1E88-4C76-AD95-106ADB974090}" type="presParOf" srcId="{95BF0828-57B2-4626-8E22-2417328BF5DF}" destId="{55FEBB27-7A7A-4914-9E5C-E538B66E2540}"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8AB949-5D1F-435A-925A-2ACAF8BF2D8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682E67D1-1A91-4D08-B1D7-3F4AAFB03585}">
      <dgm:prSet phldrT="[Text]" phldr="0"/>
      <dgm:spPr/>
      <dgm:t>
        <a:bodyPr/>
        <a:lstStyle/>
        <a:p>
          <a:pPr rtl="0"/>
          <a:r>
            <a:rPr lang="en-US">
              <a:latin typeface="Century Schoolbook" panose="02040604050505020304"/>
            </a:rPr>
            <a:t> Hurdles</a:t>
          </a:r>
          <a:endParaRPr lang="en-US"/>
        </a:p>
      </dgm:t>
    </dgm:pt>
    <dgm:pt modelId="{9FE7506D-A028-4943-A373-10197CD1E05B}" type="parTrans" cxnId="{BE3740AB-383E-4906-8A3F-279F25810981}">
      <dgm:prSet/>
      <dgm:spPr/>
      <dgm:t>
        <a:bodyPr/>
        <a:lstStyle/>
        <a:p>
          <a:endParaRPr lang="en-US"/>
        </a:p>
      </dgm:t>
    </dgm:pt>
    <dgm:pt modelId="{9A35A4E6-7C2A-4FB5-AC33-3DBA92604074}" type="sibTrans" cxnId="{BE3740AB-383E-4906-8A3F-279F25810981}">
      <dgm:prSet/>
      <dgm:spPr/>
      <dgm:t>
        <a:bodyPr/>
        <a:lstStyle/>
        <a:p>
          <a:endParaRPr lang="en-US"/>
        </a:p>
      </dgm:t>
    </dgm:pt>
    <dgm:pt modelId="{8F09601F-3063-45F9-9124-672BC168C1A8}">
      <dgm:prSet phldrT="[Text]" phldr="0"/>
      <dgm:spPr/>
      <dgm:t>
        <a:bodyPr/>
        <a:lstStyle/>
        <a:p>
          <a:pPr rtl="0"/>
          <a:r>
            <a:rPr lang="en-US">
              <a:latin typeface="Century Schoolbook" panose="02040604050505020304"/>
            </a:rPr>
            <a:t>Funding</a:t>
          </a:r>
          <a:endParaRPr lang="en-US"/>
        </a:p>
      </dgm:t>
    </dgm:pt>
    <dgm:pt modelId="{1E61B3E8-CDC6-4703-BC62-AFF45C14F83E}" type="parTrans" cxnId="{5B589D15-BCA9-499A-982C-1D6950967EEE}">
      <dgm:prSet/>
      <dgm:spPr/>
      <dgm:t>
        <a:bodyPr/>
        <a:lstStyle/>
        <a:p>
          <a:endParaRPr lang="en-US"/>
        </a:p>
      </dgm:t>
    </dgm:pt>
    <dgm:pt modelId="{8BEC2A29-FEB6-429C-AF5B-7008D349414E}" type="sibTrans" cxnId="{5B589D15-BCA9-499A-982C-1D6950967EEE}">
      <dgm:prSet/>
      <dgm:spPr/>
      <dgm:t>
        <a:bodyPr/>
        <a:lstStyle/>
        <a:p>
          <a:endParaRPr lang="en-US"/>
        </a:p>
      </dgm:t>
    </dgm:pt>
    <dgm:pt modelId="{9AC67884-D1F9-47BE-A072-9AF0CFB31586}">
      <dgm:prSet phldrT="[Text]" phldr="0"/>
      <dgm:spPr/>
      <dgm:t>
        <a:bodyPr/>
        <a:lstStyle/>
        <a:p>
          <a:pPr rtl="0"/>
          <a:r>
            <a:rPr lang="en-US">
              <a:latin typeface="Century Schoolbook" panose="02040604050505020304"/>
            </a:rPr>
            <a:t>Skills</a:t>
          </a:r>
          <a:endParaRPr lang="en-US"/>
        </a:p>
      </dgm:t>
    </dgm:pt>
    <dgm:pt modelId="{02C10197-CEEB-45CE-BF14-2FEF25E75D37}" type="parTrans" cxnId="{00466B31-39E3-4859-B22F-C660D8108CDE}">
      <dgm:prSet/>
      <dgm:spPr/>
      <dgm:t>
        <a:bodyPr/>
        <a:lstStyle/>
        <a:p>
          <a:endParaRPr lang="en-US"/>
        </a:p>
      </dgm:t>
    </dgm:pt>
    <dgm:pt modelId="{14BF546B-6C3A-43F0-B8F3-FF92A3935379}" type="sibTrans" cxnId="{00466B31-39E3-4859-B22F-C660D8108CDE}">
      <dgm:prSet/>
      <dgm:spPr/>
      <dgm:t>
        <a:bodyPr/>
        <a:lstStyle/>
        <a:p>
          <a:endParaRPr lang="en-US"/>
        </a:p>
      </dgm:t>
    </dgm:pt>
    <dgm:pt modelId="{772180C0-5358-463C-9939-2A56BD291365}">
      <dgm:prSet phldrT="[Text]" phldr="0"/>
      <dgm:spPr/>
      <dgm:t>
        <a:bodyPr/>
        <a:lstStyle/>
        <a:p>
          <a:pPr rtl="0"/>
          <a:r>
            <a:rPr lang="en-US">
              <a:latin typeface="Century Schoolbook" panose="02040604050505020304"/>
            </a:rPr>
            <a:t>Solutions</a:t>
          </a:r>
          <a:endParaRPr lang="en-US"/>
        </a:p>
      </dgm:t>
    </dgm:pt>
    <dgm:pt modelId="{F5081446-3381-4812-A5DA-C3E7AFCA209E}" type="parTrans" cxnId="{6E559AE6-F874-4292-9C15-B1041A4454EC}">
      <dgm:prSet/>
      <dgm:spPr/>
      <dgm:t>
        <a:bodyPr/>
        <a:lstStyle/>
        <a:p>
          <a:endParaRPr lang="en-US"/>
        </a:p>
      </dgm:t>
    </dgm:pt>
    <dgm:pt modelId="{87913033-2C0F-4309-BE32-86B86A8D7F2B}" type="sibTrans" cxnId="{6E559AE6-F874-4292-9C15-B1041A4454EC}">
      <dgm:prSet/>
      <dgm:spPr/>
      <dgm:t>
        <a:bodyPr/>
        <a:lstStyle/>
        <a:p>
          <a:endParaRPr lang="en-US"/>
        </a:p>
      </dgm:t>
    </dgm:pt>
    <dgm:pt modelId="{976929FD-2AC2-411A-A6E2-DBE73C2CD835}">
      <dgm:prSet phldrT="[Text]" phldr="0"/>
      <dgm:spPr/>
      <dgm:t>
        <a:bodyPr/>
        <a:lstStyle/>
        <a:p>
          <a:pPr rtl="0"/>
          <a:r>
            <a:rPr lang="en-US">
              <a:latin typeface="Century Schoolbook" panose="02040604050505020304"/>
            </a:rPr>
            <a:t>Liberty's Donors</a:t>
          </a:r>
          <a:endParaRPr lang="en-US"/>
        </a:p>
      </dgm:t>
    </dgm:pt>
    <dgm:pt modelId="{98569298-F652-4933-B673-53526B9ED4FE}" type="parTrans" cxnId="{8E4E649C-E3B9-47EE-B7A3-B3F135675236}">
      <dgm:prSet/>
      <dgm:spPr/>
      <dgm:t>
        <a:bodyPr/>
        <a:lstStyle/>
        <a:p>
          <a:endParaRPr lang="en-US"/>
        </a:p>
      </dgm:t>
    </dgm:pt>
    <dgm:pt modelId="{D5E6085A-6263-416C-A2BA-A8C19AC09909}" type="sibTrans" cxnId="{8E4E649C-E3B9-47EE-B7A3-B3F135675236}">
      <dgm:prSet/>
      <dgm:spPr/>
      <dgm:t>
        <a:bodyPr/>
        <a:lstStyle/>
        <a:p>
          <a:endParaRPr lang="en-US"/>
        </a:p>
      </dgm:t>
    </dgm:pt>
    <dgm:pt modelId="{7B379BDD-B05A-45BF-8B17-96788821EC87}">
      <dgm:prSet phldrT="[Text]" phldr="0"/>
      <dgm:spPr/>
      <dgm:t>
        <a:bodyPr/>
        <a:lstStyle/>
        <a:p>
          <a:pPr rtl="0"/>
          <a:r>
            <a:rPr lang="en-US">
              <a:latin typeface="Century Schoolbook" panose="02040604050505020304"/>
            </a:rPr>
            <a:t>CS Majors</a:t>
          </a:r>
          <a:endParaRPr lang="en-US"/>
        </a:p>
      </dgm:t>
    </dgm:pt>
    <dgm:pt modelId="{185FF10D-1F4B-4929-8B4D-1AE74ADB3CD1}" type="parTrans" cxnId="{9F66F637-268C-42D2-9AE5-4FBB00B5023E}">
      <dgm:prSet/>
      <dgm:spPr/>
      <dgm:t>
        <a:bodyPr/>
        <a:lstStyle/>
        <a:p>
          <a:endParaRPr lang="en-US"/>
        </a:p>
      </dgm:t>
    </dgm:pt>
    <dgm:pt modelId="{A045C5B2-CFC1-44E8-A146-6ED9FF8D5B47}" type="sibTrans" cxnId="{9F66F637-268C-42D2-9AE5-4FBB00B5023E}">
      <dgm:prSet/>
      <dgm:spPr/>
      <dgm:t>
        <a:bodyPr/>
        <a:lstStyle/>
        <a:p>
          <a:endParaRPr lang="en-US"/>
        </a:p>
      </dgm:t>
    </dgm:pt>
    <dgm:pt modelId="{9D239986-439D-4FC5-9BD1-7CDD1DF9D201}">
      <dgm:prSet phldrT="[Text]" phldr="0"/>
      <dgm:spPr/>
      <dgm:t>
        <a:bodyPr/>
        <a:lstStyle/>
        <a:p>
          <a:pPr rtl="0"/>
          <a:r>
            <a:rPr lang="en-US">
              <a:latin typeface="Century Schoolbook" panose="02040604050505020304"/>
            </a:rPr>
            <a:t>Word of mouth</a:t>
          </a:r>
          <a:endParaRPr lang="en-US"/>
        </a:p>
      </dgm:t>
    </dgm:pt>
    <dgm:pt modelId="{D6C6641A-ED99-4029-ACA9-2900C3C6286A}" type="parTrans" cxnId="{CAD078AC-113E-4A16-B3ED-BCBF37B21E44}">
      <dgm:prSet/>
      <dgm:spPr/>
      <dgm:t>
        <a:bodyPr/>
        <a:lstStyle/>
        <a:p>
          <a:endParaRPr lang="en-US"/>
        </a:p>
      </dgm:t>
    </dgm:pt>
    <dgm:pt modelId="{9FA1F803-0486-4538-9C1E-77614FCB69ED}" type="sibTrans" cxnId="{CAD078AC-113E-4A16-B3ED-BCBF37B21E44}">
      <dgm:prSet/>
      <dgm:spPr/>
      <dgm:t>
        <a:bodyPr/>
        <a:lstStyle/>
        <a:p>
          <a:endParaRPr lang="en-US"/>
        </a:p>
      </dgm:t>
    </dgm:pt>
    <dgm:pt modelId="{3D17370C-CD9B-4CEF-A75C-F84F73E9ADCF}">
      <dgm:prSet phldr="0"/>
      <dgm:spPr/>
      <dgm:t>
        <a:bodyPr/>
        <a:lstStyle/>
        <a:p>
          <a:pPr rtl="0"/>
          <a:r>
            <a:rPr lang="en-US">
              <a:latin typeface="Century Schoolbook" panose="02040604050505020304"/>
            </a:rPr>
            <a:t>Lynchburg Users</a:t>
          </a:r>
        </a:p>
      </dgm:t>
    </dgm:pt>
    <dgm:pt modelId="{E84ACCB3-B88C-4C96-91EE-8D4462D906CB}" type="parTrans" cxnId="{1101B7DA-D5F8-434C-A734-63C850B63D32}">
      <dgm:prSet/>
      <dgm:spPr/>
    </dgm:pt>
    <dgm:pt modelId="{7C62C32B-D179-45F7-9107-47FB6570DF37}" type="sibTrans" cxnId="{1101B7DA-D5F8-434C-A734-63C850B63D32}">
      <dgm:prSet/>
      <dgm:spPr/>
    </dgm:pt>
    <dgm:pt modelId="{5E8D790A-60AB-4E9C-80EF-39A3A84AA15A}" type="pres">
      <dgm:prSet presAssocID="{038AB949-5D1F-435A-925A-2ACAF8BF2D85}" presName="theList" presStyleCnt="0">
        <dgm:presLayoutVars>
          <dgm:dir/>
          <dgm:animLvl val="lvl"/>
          <dgm:resizeHandles val="exact"/>
        </dgm:presLayoutVars>
      </dgm:prSet>
      <dgm:spPr/>
    </dgm:pt>
    <dgm:pt modelId="{343650E3-ACE4-43BC-AD86-F7584BCDE4ED}" type="pres">
      <dgm:prSet presAssocID="{682E67D1-1A91-4D08-B1D7-3F4AAFB03585}" presName="compNode" presStyleCnt="0"/>
      <dgm:spPr/>
    </dgm:pt>
    <dgm:pt modelId="{B7F2C5BE-E99C-4215-A06B-3E8A1C2CF010}" type="pres">
      <dgm:prSet presAssocID="{682E67D1-1A91-4D08-B1D7-3F4AAFB03585}" presName="aNode" presStyleLbl="bgShp" presStyleIdx="0" presStyleCnt="2"/>
      <dgm:spPr/>
    </dgm:pt>
    <dgm:pt modelId="{8826DBBB-19FA-4407-A92E-F9D2C3C1DF68}" type="pres">
      <dgm:prSet presAssocID="{682E67D1-1A91-4D08-B1D7-3F4AAFB03585}" presName="textNode" presStyleLbl="bgShp" presStyleIdx="0" presStyleCnt="2"/>
      <dgm:spPr/>
    </dgm:pt>
    <dgm:pt modelId="{0B27B69E-55C4-46C8-9598-9E43BD932A11}" type="pres">
      <dgm:prSet presAssocID="{682E67D1-1A91-4D08-B1D7-3F4AAFB03585}" presName="compChildNode" presStyleCnt="0"/>
      <dgm:spPr/>
    </dgm:pt>
    <dgm:pt modelId="{58DFAB64-2619-4D7E-9950-A9E5B998D036}" type="pres">
      <dgm:prSet presAssocID="{682E67D1-1A91-4D08-B1D7-3F4AAFB03585}" presName="theInnerList" presStyleCnt="0"/>
      <dgm:spPr/>
    </dgm:pt>
    <dgm:pt modelId="{901362F0-ADB9-4B98-B65E-A9E0068AF6F2}" type="pres">
      <dgm:prSet presAssocID="{8F09601F-3063-45F9-9124-672BC168C1A8}" presName="childNode" presStyleLbl="node1" presStyleIdx="0" presStyleCnt="6">
        <dgm:presLayoutVars>
          <dgm:bulletEnabled val="1"/>
        </dgm:presLayoutVars>
      </dgm:prSet>
      <dgm:spPr/>
    </dgm:pt>
    <dgm:pt modelId="{22A96BB1-D0B4-40C2-807E-96A1702DE5C5}" type="pres">
      <dgm:prSet presAssocID="{8F09601F-3063-45F9-9124-672BC168C1A8}" presName="aSpace2" presStyleCnt="0"/>
      <dgm:spPr/>
    </dgm:pt>
    <dgm:pt modelId="{5D304BAA-CC6F-473C-8649-BA1611E0DC89}" type="pres">
      <dgm:prSet presAssocID="{9AC67884-D1F9-47BE-A072-9AF0CFB31586}" presName="childNode" presStyleLbl="node1" presStyleIdx="1" presStyleCnt="6">
        <dgm:presLayoutVars>
          <dgm:bulletEnabled val="1"/>
        </dgm:presLayoutVars>
      </dgm:prSet>
      <dgm:spPr/>
    </dgm:pt>
    <dgm:pt modelId="{CA4346C3-C194-420F-A41E-00FFD2DC6806}" type="pres">
      <dgm:prSet presAssocID="{9AC67884-D1F9-47BE-A072-9AF0CFB31586}" presName="aSpace2" presStyleCnt="0"/>
      <dgm:spPr/>
    </dgm:pt>
    <dgm:pt modelId="{91D2FD86-2BAE-40BF-BFA8-A6819120C0C5}" type="pres">
      <dgm:prSet presAssocID="{3D17370C-CD9B-4CEF-A75C-F84F73E9ADCF}" presName="childNode" presStyleLbl="node1" presStyleIdx="2" presStyleCnt="6">
        <dgm:presLayoutVars>
          <dgm:bulletEnabled val="1"/>
        </dgm:presLayoutVars>
      </dgm:prSet>
      <dgm:spPr/>
    </dgm:pt>
    <dgm:pt modelId="{F2CC6851-EB55-45EF-AB2B-825C56C36693}" type="pres">
      <dgm:prSet presAssocID="{682E67D1-1A91-4D08-B1D7-3F4AAFB03585}" presName="aSpace" presStyleCnt="0"/>
      <dgm:spPr/>
    </dgm:pt>
    <dgm:pt modelId="{DF9F3FC3-741A-4A45-A718-7F454DA25304}" type="pres">
      <dgm:prSet presAssocID="{772180C0-5358-463C-9939-2A56BD291365}" presName="compNode" presStyleCnt="0"/>
      <dgm:spPr/>
    </dgm:pt>
    <dgm:pt modelId="{8AECBF8B-9C80-46F7-AC21-099D5390DEBF}" type="pres">
      <dgm:prSet presAssocID="{772180C0-5358-463C-9939-2A56BD291365}" presName="aNode" presStyleLbl="bgShp" presStyleIdx="1" presStyleCnt="2"/>
      <dgm:spPr/>
    </dgm:pt>
    <dgm:pt modelId="{3D5C45BD-66BE-4940-8C1B-45D0D33BC50E}" type="pres">
      <dgm:prSet presAssocID="{772180C0-5358-463C-9939-2A56BD291365}" presName="textNode" presStyleLbl="bgShp" presStyleIdx="1" presStyleCnt="2"/>
      <dgm:spPr/>
    </dgm:pt>
    <dgm:pt modelId="{34B4A326-5926-46D4-9C06-58140976DB6E}" type="pres">
      <dgm:prSet presAssocID="{772180C0-5358-463C-9939-2A56BD291365}" presName="compChildNode" presStyleCnt="0"/>
      <dgm:spPr/>
    </dgm:pt>
    <dgm:pt modelId="{C63B2390-A2B9-4908-BEE6-A60F501A5B27}" type="pres">
      <dgm:prSet presAssocID="{772180C0-5358-463C-9939-2A56BD291365}" presName="theInnerList" presStyleCnt="0"/>
      <dgm:spPr/>
    </dgm:pt>
    <dgm:pt modelId="{B2918C91-F36B-4FAF-837A-FA22F0DFA06D}" type="pres">
      <dgm:prSet presAssocID="{976929FD-2AC2-411A-A6E2-DBE73C2CD835}" presName="childNode" presStyleLbl="node1" presStyleIdx="3" presStyleCnt="6">
        <dgm:presLayoutVars>
          <dgm:bulletEnabled val="1"/>
        </dgm:presLayoutVars>
      </dgm:prSet>
      <dgm:spPr/>
    </dgm:pt>
    <dgm:pt modelId="{14BBD854-9D08-497A-81DF-6868424A60FE}" type="pres">
      <dgm:prSet presAssocID="{976929FD-2AC2-411A-A6E2-DBE73C2CD835}" presName="aSpace2" presStyleCnt="0"/>
      <dgm:spPr/>
    </dgm:pt>
    <dgm:pt modelId="{DA8DC48A-97F5-46E3-B98A-30C2B8B31B53}" type="pres">
      <dgm:prSet presAssocID="{7B379BDD-B05A-45BF-8B17-96788821EC87}" presName="childNode" presStyleLbl="node1" presStyleIdx="4" presStyleCnt="6">
        <dgm:presLayoutVars>
          <dgm:bulletEnabled val="1"/>
        </dgm:presLayoutVars>
      </dgm:prSet>
      <dgm:spPr/>
    </dgm:pt>
    <dgm:pt modelId="{4F93DD0E-262A-4D3A-B217-4BA9284ED2A1}" type="pres">
      <dgm:prSet presAssocID="{7B379BDD-B05A-45BF-8B17-96788821EC87}" presName="aSpace2" presStyleCnt="0"/>
      <dgm:spPr/>
    </dgm:pt>
    <dgm:pt modelId="{C941C4E9-ED5A-4225-8A60-9DB3F99AC3BB}" type="pres">
      <dgm:prSet presAssocID="{9D239986-439D-4FC5-9BD1-7CDD1DF9D201}" presName="childNode" presStyleLbl="node1" presStyleIdx="5" presStyleCnt="6">
        <dgm:presLayoutVars>
          <dgm:bulletEnabled val="1"/>
        </dgm:presLayoutVars>
      </dgm:prSet>
      <dgm:spPr/>
    </dgm:pt>
  </dgm:ptLst>
  <dgm:cxnLst>
    <dgm:cxn modelId="{92DC5901-809C-4DC5-88AB-DE4EEF8E963D}" type="presOf" srcId="{772180C0-5358-463C-9939-2A56BD291365}" destId="{3D5C45BD-66BE-4940-8C1B-45D0D33BC50E}" srcOrd="1" destOrd="0" presId="urn:microsoft.com/office/officeart/2005/8/layout/lProcess2"/>
    <dgm:cxn modelId="{0735CD04-60A9-40A8-A775-780ED92ED19F}" type="presOf" srcId="{682E67D1-1A91-4D08-B1D7-3F4AAFB03585}" destId="{8826DBBB-19FA-4407-A92E-F9D2C3C1DF68}" srcOrd="1" destOrd="0" presId="urn:microsoft.com/office/officeart/2005/8/layout/lProcess2"/>
    <dgm:cxn modelId="{5B589D15-BCA9-499A-982C-1D6950967EEE}" srcId="{682E67D1-1A91-4D08-B1D7-3F4AAFB03585}" destId="{8F09601F-3063-45F9-9124-672BC168C1A8}" srcOrd="0" destOrd="0" parTransId="{1E61B3E8-CDC6-4703-BC62-AFF45C14F83E}" sibTransId="{8BEC2A29-FEB6-429C-AF5B-7008D349414E}"/>
    <dgm:cxn modelId="{9F9D0C16-14D1-4A72-8907-75FA7BA55AAD}" type="presOf" srcId="{682E67D1-1A91-4D08-B1D7-3F4AAFB03585}" destId="{B7F2C5BE-E99C-4215-A06B-3E8A1C2CF010}" srcOrd="0" destOrd="0" presId="urn:microsoft.com/office/officeart/2005/8/layout/lProcess2"/>
    <dgm:cxn modelId="{EB036C2A-E991-44F9-8432-6547C1581FF3}" type="presOf" srcId="{9D239986-439D-4FC5-9BD1-7CDD1DF9D201}" destId="{C941C4E9-ED5A-4225-8A60-9DB3F99AC3BB}" srcOrd="0" destOrd="0" presId="urn:microsoft.com/office/officeart/2005/8/layout/lProcess2"/>
    <dgm:cxn modelId="{00466B31-39E3-4859-B22F-C660D8108CDE}" srcId="{682E67D1-1A91-4D08-B1D7-3F4AAFB03585}" destId="{9AC67884-D1F9-47BE-A072-9AF0CFB31586}" srcOrd="1" destOrd="0" parTransId="{02C10197-CEEB-45CE-BF14-2FEF25E75D37}" sibTransId="{14BF546B-6C3A-43F0-B8F3-FF92A3935379}"/>
    <dgm:cxn modelId="{9F66F637-268C-42D2-9AE5-4FBB00B5023E}" srcId="{772180C0-5358-463C-9939-2A56BD291365}" destId="{7B379BDD-B05A-45BF-8B17-96788821EC87}" srcOrd="1" destOrd="0" parTransId="{185FF10D-1F4B-4929-8B4D-1AE74ADB3CD1}" sibTransId="{A045C5B2-CFC1-44E8-A146-6ED9FF8D5B47}"/>
    <dgm:cxn modelId="{3455A838-451F-4347-B41D-1913C5A935F9}" type="presOf" srcId="{038AB949-5D1F-435A-925A-2ACAF8BF2D85}" destId="{5E8D790A-60AB-4E9C-80EF-39A3A84AA15A}" srcOrd="0" destOrd="0" presId="urn:microsoft.com/office/officeart/2005/8/layout/lProcess2"/>
    <dgm:cxn modelId="{BA325960-A7F5-4D56-ABCB-6D8B48A8DF9E}" type="presOf" srcId="{8F09601F-3063-45F9-9124-672BC168C1A8}" destId="{901362F0-ADB9-4B98-B65E-A9E0068AF6F2}" srcOrd="0" destOrd="0" presId="urn:microsoft.com/office/officeart/2005/8/layout/lProcess2"/>
    <dgm:cxn modelId="{E8CD8041-2B1C-4FFE-9A57-DDCDE6733581}" type="presOf" srcId="{7B379BDD-B05A-45BF-8B17-96788821EC87}" destId="{DA8DC48A-97F5-46E3-B98A-30C2B8B31B53}" srcOrd="0" destOrd="0" presId="urn:microsoft.com/office/officeart/2005/8/layout/lProcess2"/>
    <dgm:cxn modelId="{FD43B066-5EE1-4840-B4A7-FDD691B69598}" type="presOf" srcId="{772180C0-5358-463C-9939-2A56BD291365}" destId="{8AECBF8B-9C80-46F7-AC21-099D5390DEBF}" srcOrd="0" destOrd="0" presId="urn:microsoft.com/office/officeart/2005/8/layout/lProcess2"/>
    <dgm:cxn modelId="{1506924F-0B7E-4CDC-8BC5-00A50B1311C3}" type="presOf" srcId="{3D17370C-CD9B-4CEF-A75C-F84F73E9ADCF}" destId="{91D2FD86-2BAE-40BF-BFA8-A6819120C0C5}" srcOrd="0" destOrd="0" presId="urn:microsoft.com/office/officeart/2005/8/layout/lProcess2"/>
    <dgm:cxn modelId="{0C9C578D-4066-4357-A20E-498EE37DE273}" type="presOf" srcId="{976929FD-2AC2-411A-A6E2-DBE73C2CD835}" destId="{B2918C91-F36B-4FAF-837A-FA22F0DFA06D}" srcOrd="0" destOrd="0" presId="urn:microsoft.com/office/officeart/2005/8/layout/lProcess2"/>
    <dgm:cxn modelId="{51FF1396-EFA4-4E34-B059-A73FEB9AE5E1}" type="presOf" srcId="{9AC67884-D1F9-47BE-A072-9AF0CFB31586}" destId="{5D304BAA-CC6F-473C-8649-BA1611E0DC89}" srcOrd="0" destOrd="0" presId="urn:microsoft.com/office/officeart/2005/8/layout/lProcess2"/>
    <dgm:cxn modelId="{8E4E649C-E3B9-47EE-B7A3-B3F135675236}" srcId="{772180C0-5358-463C-9939-2A56BD291365}" destId="{976929FD-2AC2-411A-A6E2-DBE73C2CD835}" srcOrd="0" destOrd="0" parTransId="{98569298-F652-4933-B673-53526B9ED4FE}" sibTransId="{D5E6085A-6263-416C-A2BA-A8C19AC09909}"/>
    <dgm:cxn modelId="{BE3740AB-383E-4906-8A3F-279F25810981}" srcId="{038AB949-5D1F-435A-925A-2ACAF8BF2D85}" destId="{682E67D1-1A91-4D08-B1D7-3F4AAFB03585}" srcOrd="0" destOrd="0" parTransId="{9FE7506D-A028-4943-A373-10197CD1E05B}" sibTransId="{9A35A4E6-7C2A-4FB5-AC33-3DBA92604074}"/>
    <dgm:cxn modelId="{CAD078AC-113E-4A16-B3ED-BCBF37B21E44}" srcId="{772180C0-5358-463C-9939-2A56BD291365}" destId="{9D239986-439D-4FC5-9BD1-7CDD1DF9D201}" srcOrd="2" destOrd="0" parTransId="{D6C6641A-ED99-4029-ACA9-2900C3C6286A}" sibTransId="{9FA1F803-0486-4538-9C1E-77614FCB69ED}"/>
    <dgm:cxn modelId="{1101B7DA-D5F8-434C-A734-63C850B63D32}" srcId="{682E67D1-1A91-4D08-B1D7-3F4AAFB03585}" destId="{3D17370C-CD9B-4CEF-A75C-F84F73E9ADCF}" srcOrd="2" destOrd="0" parTransId="{E84ACCB3-B88C-4C96-91EE-8D4462D906CB}" sibTransId="{7C62C32B-D179-45F7-9107-47FB6570DF37}"/>
    <dgm:cxn modelId="{6E559AE6-F874-4292-9C15-B1041A4454EC}" srcId="{038AB949-5D1F-435A-925A-2ACAF8BF2D85}" destId="{772180C0-5358-463C-9939-2A56BD291365}" srcOrd="1" destOrd="0" parTransId="{F5081446-3381-4812-A5DA-C3E7AFCA209E}" sibTransId="{87913033-2C0F-4309-BE32-86B86A8D7F2B}"/>
    <dgm:cxn modelId="{4C452374-5F82-4CCD-AC86-23F6A174B80C}" type="presParOf" srcId="{5E8D790A-60AB-4E9C-80EF-39A3A84AA15A}" destId="{343650E3-ACE4-43BC-AD86-F7584BCDE4ED}" srcOrd="0" destOrd="0" presId="urn:microsoft.com/office/officeart/2005/8/layout/lProcess2"/>
    <dgm:cxn modelId="{266F6207-FA8F-4CDF-A443-7064541CE1AD}" type="presParOf" srcId="{343650E3-ACE4-43BC-AD86-F7584BCDE4ED}" destId="{B7F2C5BE-E99C-4215-A06B-3E8A1C2CF010}" srcOrd="0" destOrd="0" presId="urn:microsoft.com/office/officeart/2005/8/layout/lProcess2"/>
    <dgm:cxn modelId="{F27C34DE-0C2B-43CD-B80C-E83A0419F995}" type="presParOf" srcId="{343650E3-ACE4-43BC-AD86-F7584BCDE4ED}" destId="{8826DBBB-19FA-4407-A92E-F9D2C3C1DF68}" srcOrd="1" destOrd="0" presId="urn:microsoft.com/office/officeart/2005/8/layout/lProcess2"/>
    <dgm:cxn modelId="{1F7134BE-0E5F-472C-A377-7B886F9780B9}" type="presParOf" srcId="{343650E3-ACE4-43BC-AD86-F7584BCDE4ED}" destId="{0B27B69E-55C4-46C8-9598-9E43BD932A11}" srcOrd="2" destOrd="0" presId="urn:microsoft.com/office/officeart/2005/8/layout/lProcess2"/>
    <dgm:cxn modelId="{68CB23A7-6E3D-48B0-A41F-6A4753135666}" type="presParOf" srcId="{0B27B69E-55C4-46C8-9598-9E43BD932A11}" destId="{58DFAB64-2619-4D7E-9950-A9E5B998D036}" srcOrd="0" destOrd="0" presId="urn:microsoft.com/office/officeart/2005/8/layout/lProcess2"/>
    <dgm:cxn modelId="{6E7DBA6B-F0A0-4A81-87B3-0186A8DA4570}" type="presParOf" srcId="{58DFAB64-2619-4D7E-9950-A9E5B998D036}" destId="{901362F0-ADB9-4B98-B65E-A9E0068AF6F2}" srcOrd="0" destOrd="0" presId="urn:microsoft.com/office/officeart/2005/8/layout/lProcess2"/>
    <dgm:cxn modelId="{644AF141-49DA-4E38-A678-71A07F718002}" type="presParOf" srcId="{58DFAB64-2619-4D7E-9950-A9E5B998D036}" destId="{22A96BB1-D0B4-40C2-807E-96A1702DE5C5}" srcOrd="1" destOrd="0" presId="urn:microsoft.com/office/officeart/2005/8/layout/lProcess2"/>
    <dgm:cxn modelId="{4EA72053-FC64-45B6-82F9-E8A940F00A43}" type="presParOf" srcId="{58DFAB64-2619-4D7E-9950-A9E5B998D036}" destId="{5D304BAA-CC6F-473C-8649-BA1611E0DC89}" srcOrd="2" destOrd="0" presId="urn:microsoft.com/office/officeart/2005/8/layout/lProcess2"/>
    <dgm:cxn modelId="{6B75285D-DAEC-4E18-A9AB-EC3F501EE227}" type="presParOf" srcId="{58DFAB64-2619-4D7E-9950-A9E5B998D036}" destId="{CA4346C3-C194-420F-A41E-00FFD2DC6806}" srcOrd="3" destOrd="0" presId="urn:microsoft.com/office/officeart/2005/8/layout/lProcess2"/>
    <dgm:cxn modelId="{880B71A6-4913-4E16-8355-7DE39AE951EC}" type="presParOf" srcId="{58DFAB64-2619-4D7E-9950-A9E5B998D036}" destId="{91D2FD86-2BAE-40BF-BFA8-A6819120C0C5}" srcOrd="4" destOrd="0" presId="urn:microsoft.com/office/officeart/2005/8/layout/lProcess2"/>
    <dgm:cxn modelId="{29D6C095-30DD-4CFF-894C-F451A67F7D03}" type="presParOf" srcId="{5E8D790A-60AB-4E9C-80EF-39A3A84AA15A}" destId="{F2CC6851-EB55-45EF-AB2B-825C56C36693}" srcOrd="1" destOrd="0" presId="urn:microsoft.com/office/officeart/2005/8/layout/lProcess2"/>
    <dgm:cxn modelId="{1DA69F19-DC5B-4C16-858B-430B40A48569}" type="presParOf" srcId="{5E8D790A-60AB-4E9C-80EF-39A3A84AA15A}" destId="{DF9F3FC3-741A-4A45-A718-7F454DA25304}" srcOrd="2" destOrd="0" presId="urn:microsoft.com/office/officeart/2005/8/layout/lProcess2"/>
    <dgm:cxn modelId="{63DEE220-BE1B-4B60-A53C-159FC6CBDBE5}" type="presParOf" srcId="{DF9F3FC3-741A-4A45-A718-7F454DA25304}" destId="{8AECBF8B-9C80-46F7-AC21-099D5390DEBF}" srcOrd="0" destOrd="0" presId="urn:microsoft.com/office/officeart/2005/8/layout/lProcess2"/>
    <dgm:cxn modelId="{11ED80DF-ACAA-4195-BF8A-FEC8A0155C26}" type="presParOf" srcId="{DF9F3FC3-741A-4A45-A718-7F454DA25304}" destId="{3D5C45BD-66BE-4940-8C1B-45D0D33BC50E}" srcOrd="1" destOrd="0" presId="urn:microsoft.com/office/officeart/2005/8/layout/lProcess2"/>
    <dgm:cxn modelId="{0740893F-D830-47B7-A3C2-9A9B4E7F807B}" type="presParOf" srcId="{DF9F3FC3-741A-4A45-A718-7F454DA25304}" destId="{34B4A326-5926-46D4-9C06-58140976DB6E}" srcOrd="2" destOrd="0" presId="urn:microsoft.com/office/officeart/2005/8/layout/lProcess2"/>
    <dgm:cxn modelId="{D2F85BA7-B2C1-417D-8F25-29A2B3BB82C9}" type="presParOf" srcId="{34B4A326-5926-46D4-9C06-58140976DB6E}" destId="{C63B2390-A2B9-4908-BEE6-A60F501A5B27}" srcOrd="0" destOrd="0" presId="urn:microsoft.com/office/officeart/2005/8/layout/lProcess2"/>
    <dgm:cxn modelId="{D82307A9-77A9-4D98-AAAD-9FDC7992EF7C}" type="presParOf" srcId="{C63B2390-A2B9-4908-BEE6-A60F501A5B27}" destId="{B2918C91-F36B-4FAF-837A-FA22F0DFA06D}" srcOrd="0" destOrd="0" presId="urn:microsoft.com/office/officeart/2005/8/layout/lProcess2"/>
    <dgm:cxn modelId="{F0F9F2FF-832D-422C-9974-F1787902BC7E}" type="presParOf" srcId="{C63B2390-A2B9-4908-BEE6-A60F501A5B27}" destId="{14BBD854-9D08-497A-81DF-6868424A60FE}" srcOrd="1" destOrd="0" presId="urn:microsoft.com/office/officeart/2005/8/layout/lProcess2"/>
    <dgm:cxn modelId="{0A5DA99D-CFD6-4D57-BF81-AE9E7A969A9A}" type="presParOf" srcId="{C63B2390-A2B9-4908-BEE6-A60F501A5B27}" destId="{DA8DC48A-97F5-46E3-B98A-30C2B8B31B53}" srcOrd="2" destOrd="0" presId="urn:microsoft.com/office/officeart/2005/8/layout/lProcess2"/>
    <dgm:cxn modelId="{6C7A3A27-8B12-4EA5-A071-C427099D4073}" type="presParOf" srcId="{C63B2390-A2B9-4908-BEE6-A60F501A5B27}" destId="{4F93DD0E-262A-4D3A-B217-4BA9284ED2A1}" srcOrd="3" destOrd="0" presId="urn:microsoft.com/office/officeart/2005/8/layout/lProcess2"/>
    <dgm:cxn modelId="{43A40AC0-2D0D-4DE1-B2DF-F25FAAACF8FA}" type="presParOf" srcId="{C63B2390-A2B9-4908-BEE6-A60F501A5B27}" destId="{C941C4E9-ED5A-4225-8A60-9DB3F99AC3BB}"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38AB949-5D1F-435A-925A-2ACAF8BF2D8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682E67D1-1A91-4D08-B1D7-3F4AAFB03585}">
      <dgm:prSet phldrT="[Text]" phldr="0"/>
      <dgm:spPr/>
      <dgm:t>
        <a:bodyPr/>
        <a:lstStyle/>
        <a:p>
          <a:pPr rtl="0"/>
          <a:r>
            <a:rPr lang="en-US">
              <a:latin typeface="Century Schoolbook" panose="02040604050505020304"/>
            </a:rPr>
            <a:t> Members</a:t>
          </a:r>
          <a:endParaRPr lang="en-US"/>
        </a:p>
      </dgm:t>
    </dgm:pt>
    <dgm:pt modelId="{9FE7506D-A028-4943-A373-10197CD1E05B}" type="parTrans" cxnId="{BE3740AB-383E-4906-8A3F-279F25810981}">
      <dgm:prSet/>
      <dgm:spPr/>
      <dgm:t>
        <a:bodyPr/>
        <a:lstStyle/>
        <a:p>
          <a:endParaRPr lang="en-US"/>
        </a:p>
      </dgm:t>
    </dgm:pt>
    <dgm:pt modelId="{9A35A4E6-7C2A-4FB5-AC33-3DBA92604074}" type="sibTrans" cxnId="{BE3740AB-383E-4906-8A3F-279F25810981}">
      <dgm:prSet/>
      <dgm:spPr/>
      <dgm:t>
        <a:bodyPr/>
        <a:lstStyle/>
        <a:p>
          <a:endParaRPr lang="en-US"/>
        </a:p>
      </dgm:t>
    </dgm:pt>
    <dgm:pt modelId="{8F09601F-3063-45F9-9124-672BC168C1A8}">
      <dgm:prSet phldrT="[Text]" phldr="0"/>
      <dgm:spPr/>
      <dgm:t>
        <a:bodyPr/>
        <a:lstStyle/>
        <a:p>
          <a:pPr rtl="0"/>
          <a:r>
            <a:rPr lang="en-US">
              <a:latin typeface="Century Schoolbook" panose="02040604050505020304"/>
            </a:rPr>
            <a:t>Executive Leadership</a:t>
          </a:r>
          <a:endParaRPr lang="en-US"/>
        </a:p>
      </dgm:t>
    </dgm:pt>
    <dgm:pt modelId="{1E61B3E8-CDC6-4703-BC62-AFF45C14F83E}" type="parTrans" cxnId="{5B589D15-BCA9-499A-982C-1D6950967EEE}">
      <dgm:prSet/>
      <dgm:spPr/>
      <dgm:t>
        <a:bodyPr/>
        <a:lstStyle/>
        <a:p>
          <a:endParaRPr lang="en-US"/>
        </a:p>
      </dgm:t>
    </dgm:pt>
    <dgm:pt modelId="{8BEC2A29-FEB6-429C-AF5B-7008D349414E}" type="sibTrans" cxnId="{5B589D15-BCA9-499A-982C-1D6950967EEE}">
      <dgm:prSet/>
      <dgm:spPr/>
      <dgm:t>
        <a:bodyPr/>
        <a:lstStyle/>
        <a:p>
          <a:endParaRPr lang="en-US"/>
        </a:p>
      </dgm:t>
    </dgm:pt>
    <dgm:pt modelId="{9AC67884-D1F9-47BE-A072-9AF0CFB31586}">
      <dgm:prSet phldrT="[Text]" phldr="0"/>
      <dgm:spPr/>
      <dgm:t>
        <a:bodyPr/>
        <a:lstStyle/>
        <a:p>
          <a:pPr rtl="0"/>
          <a:r>
            <a:rPr lang="en-US">
              <a:latin typeface="Century Schoolbook" panose="02040604050505020304"/>
            </a:rPr>
            <a:t>LU Serve</a:t>
          </a:r>
          <a:endParaRPr lang="en-US"/>
        </a:p>
      </dgm:t>
    </dgm:pt>
    <dgm:pt modelId="{02C10197-CEEB-45CE-BF14-2FEF25E75D37}" type="parTrans" cxnId="{00466B31-39E3-4859-B22F-C660D8108CDE}">
      <dgm:prSet/>
      <dgm:spPr/>
      <dgm:t>
        <a:bodyPr/>
        <a:lstStyle/>
        <a:p>
          <a:endParaRPr lang="en-US"/>
        </a:p>
      </dgm:t>
    </dgm:pt>
    <dgm:pt modelId="{14BF546B-6C3A-43F0-B8F3-FF92A3935379}" type="sibTrans" cxnId="{00466B31-39E3-4859-B22F-C660D8108CDE}">
      <dgm:prSet/>
      <dgm:spPr/>
      <dgm:t>
        <a:bodyPr/>
        <a:lstStyle/>
        <a:p>
          <a:endParaRPr lang="en-US"/>
        </a:p>
      </dgm:t>
    </dgm:pt>
    <dgm:pt modelId="{772180C0-5358-463C-9939-2A56BD291365}">
      <dgm:prSet phldrT="[Text]" phldr="0"/>
      <dgm:spPr/>
      <dgm:t>
        <a:bodyPr/>
        <a:lstStyle/>
        <a:p>
          <a:pPr rtl="0"/>
          <a:r>
            <a:rPr lang="en-US">
              <a:latin typeface="Century Schoolbook" panose="02040604050505020304"/>
            </a:rPr>
            <a:t>Role</a:t>
          </a:r>
          <a:endParaRPr lang="en-US"/>
        </a:p>
      </dgm:t>
    </dgm:pt>
    <dgm:pt modelId="{F5081446-3381-4812-A5DA-C3E7AFCA209E}" type="parTrans" cxnId="{6E559AE6-F874-4292-9C15-B1041A4454EC}">
      <dgm:prSet/>
      <dgm:spPr/>
      <dgm:t>
        <a:bodyPr/>
        <a:lstStyle/>
        <a:p>
          <a:endParaRPr lang="en-US"/>
        </a:p>
      </dgm:t>
    </dgm:pt>
    <dgm:pt modelId="{87913033-2C0F-4309-BE32-86B86A8D7F2B}" type="sibTrans" cxnId="{6E559AE6-F874-4292-9C15-B1041A4454EC}">
      <dgm:prSet/>
      <dgm:spPr/>
      <dgm:t>
        <a:bodyPr/>
        <a:lstStyle/>
        <a:p>
          <a:endParaRPr lang="en-US"/>
        </a:p>
      </dgm:t>
    </dgm:pt>
    <dgm:pt modelId="{976929FD-2AC2-411A-A6E2-DBE73C2CD835}">
      <dgm:prSet phldrT="[Text]" phldr="0"/>
      <dgm:spPr/>
      <dgm:t>
        <a:bodyPr/>
        <a:lstStyle/>
        <a:p>
          <a:pPr rtl="0"/>
          <a:r>
            <a:rPr lang="en-US">
              <a:latin typeface="Century Schoolbook" panose="02040604050505020304"/>
            </a:rPr>
            <a:t>Approve App</a:t>
          </a:r>
          <a:endParaRPr lang="en-US"/>
        </a:p>
      </dgm:t>
    </dgm:pt>
    <dgm:pt modelId="{98569298-F652-4933-B673-53526B9ED4FE}" type="parTrans" cxnId="{8E4E649C-E3B9-47EE-B7A3-B3F135675236}">
      <dgm:prSet/>
      <dgm:spPr/>
      <dgm:t>
        <a:bodyPr/>
        <a:lstStyle/>
        <a:p>
          <a:endParaRPr lang="en-US"/>
        </a:p>
      </dgm:t>
    </dgm:pt>
    <dgm:pt modelId="{D5E6085A-6263-416C-A2BA-A8C19AC09909}" type="sibTrans" cxnId="{8E4E649C-E3B9-47EE-B7A3-B3F135675236}">
      <dgm:prSet/>
      <dgm:spPr/>
      <dgm:t>
        <a:bodyPr/>
        <a:lstStyle/>
        <a:p>
          <a:endParaRPr lang="en-US"/>
        </a:p>
      </dgm:t>
    </dgm:pt>
    <dgm:pt modelId="{7B379BDD-B05A-45BF-8B17-96788821EC87}">
      <dgm:prSet phldrT="[Text]" phldr="0"/>
      <dgm:spPr/>
      <dgm:t>
        <a:bodyPr/>
        <a:lstStyle/>
        <a:p>
          <a:pPr rtl="0"/>
          <a:r>
            <a:rPr lang="en-US">
              <a:latin typeface="Century Schoolbook" panose="02040604050505020304"/>
            </a:rPr>
            <a:t>Determine specifications</a:t>
          </a:r>
          <a:endParaRPr lang="en-US"/>
        </a:p>
      </dgm:t>
    </dgm:pt>
    <dgm:pt modelId="{185FF10D-1F4B-4929-8B4D-1AE74ADB3CD1}" type="parTrans" cxnId="{9F66F637-268C-42D2-9AE5-4FBB00B5023E}">
      <dgm:prSet/>
      <dgm:spPr/>
      <dgm:t>
        <a:bodyPr/>
        <a:lstStyle/>
        <a:p>
          <a:endParaRPr lang="en-US"/>
        </a:p>
      </dgm:t>
    </dgm:pt>
    <dgm:pt modelId="{A045C5B2-CFC1-44E8-A146-6ED9FF8D5B47}" type="sibTrans" cxnId="{9F66F637-268C-42D2-9AE5-4FBB00B5023E}">
      <dgm:prSet/>
      <dgm:spPr/>
      <dgm:t>
        <a:bodyPr/>
        <a:lstStyle/>
        <a:p>
          <a:endParaRPr lang="en-US"/>
        </a:p>
      </dgm:t>
    </dgm:pt>
    <dgm:pt modelId="{9D239986-439D-4FC5-9BD1-7CDD1DF9D201}">
      <dgm:prSet phldrT="[Text]" phldr="0"/>
      <dgm:spPr/>
      <dgm:t>
        <a:bodyPr/>
        <a:lstStyle/>
        <a:p>
          <a:pPr rtl="0"/>
          <a:r>
            <a:rPr lang="en-US">
              <a:latin typeface="Century Schoolbook" panose="02040604050505020304"/>
            </a:rPr>
            <a:t>Application Development</a:t>
          </a:r>
          <a:endParaRPr lang="en-US"/>
        </a:p>
      </dgm:t>
    </dgm:pt>
    <dgm:pt modelId="{D6C6641A-ED99-4029-ACA9-2900C3C6286A}" type="parTrans" cxnId="{CAD078AC-113E-4A16-B3ED-BCBF37B21E44}">
      <dgm:prSet/>
      <dgm:spPr/>
      <dgm:t>
        <a:bodyPr/>
        <a:lstStyle/>
        <a:p>
          <a:endParaRPr lang="en-US"/>
        </a:p>
      </dgm:t>
    </dgm:pt>
    <dgm:pt modelId="{9FA1F803-0486-4538-9C1E-77614FCB69ED}" type="sibTrans" cxnId="{CAD078AC-113E-4A16-B3ED-BCBF37B21E44}">
      <dgm:prSet/>
      <dgm:spPr/>
      <dgm:t>
        <a:bodyPr/>
        <a:lstStyle/>
        <a:p>
          <a:endParaRPr lang="en-US"/>
        </a:p>
      </dgm:t>
    </dgm:pt>
    <dgm:pt modelId="{3D17370C-CD9B-4CEF-A75C-F84F73E9ADCF}">
      <dgm:prSet phldr="0"/>
      <dgm:spPr/>
      <dgm:t>
        <a:bodyPr/>
        <a:lstStyle/>
        <a:p>
          <a:pPr rtl="0"/>
          <a:r>
            <a:rPr lang="en-US">
              <a:latin typeface="Century Schoolbook" panose="02040604050505020304"/>
            </a:rPr>
            <a:t>CS Majors</a:t>
          </a:r>
        </a:p>
      </dgm:t>
    </dgm:pt>
    <dgm:pt modelId="{E84ACCB3-B88C-4C96-91EE-8D4462D906CB}" type="parTrans" cxnId="{1101B7DA-D5F8-434C-A734-63C850B63D32}">
      <dgm:prSet/>
      <dgm:spPr/>
    </dgm:pt>
    <dgm:pt modelId="{7C62C32B-D179-45F7-9107-47FB6570DF37}" type="sibTrans" cxnId="{1101B7DA-D5F8-434C-A734-63C850B63D32}">
      <dgm:prSet/>
      <dgm:spPr/>
    </dgm:pt>
    <dgm:pt modelId="{5E8D790A-60AB-4E9C-80EF-39A3A84AA15A}" type="pres">
      <dgm:prSet presAssocID="{038AB949-5D1F-435A-925A-2ACAF8BF2D85}" presName="theList" presStyleCnt="0">
        <dgm:presLayoutVars>
          <dgm:dir/>
          <dgm:animLvl val="lvl"/>
          <dgm:resizeHandles val="exact"/>
        </dgm:presLayoutVars>
      </dgm:prSet>
      <dgm:spPr/>
    </dgm:pt>
    <dgm:pt modelId="{343650E3-ACE4-43BC-AD86-F7584BCDE4ED}" type="pres">
      <dgm:prSet presAssocID="{682E67D1-1A91-4D08-B1D7-3F4AAFB03585}" presName="compNode" presStyleCnt="0"/>
      <dgm:spPr/>
    </dgm:pt>
    <dgm:pt modelId="{B7F2C5BE-E99C-4215-A06B-3E8A1C2CF010}" type="pres">
      <dgm:prSet presAssocID="{682E67D1-1A91-4D08-B1D7-3F4AAFB03585}" presName="aNode" presStyleLbl="bgShp" presStyleIdx="0" presStyleCnt="2"/>
      <dgm:spPr/>
    </dgm:pt>
    <dgm:pt modelId="{8826DBBB-19FA-4407-A92E-F9D2C3C1DF68}" type="pres">
      <dgm:prSet presAssocID="{682E67D1-1A91-4D08-B1D7-3F4AAFB03585}" presName="textNode" presStyleLbl="bgShp" presStyleIdx="0" presStyleCnt="2"/>
      <dgm:spPr/>
    </dgm:pt>
    <dgm:pt modelId="{0B27B69E-55C4-46C8-9598-9E43BD932A11}" type="pres">
      <dgm:prSet presAssocID="{682E67D1-1A91-4D08-B1D7-3F4AAFB03585}" presName="compChildNode" presStyleCnt="0"/>
      <dgm:spPr/>
    </dgm:pt>
    <dgm:pt modelId="{58DFAB64-2619-4D7E-9950-A9E5B998D036}" type="pres">
      <dgm:prSet presAssocID="{682E67D1-1A91-4D08-B1D7-3F4AAFB03585}" presName="theInnerList" presStyleCnt="0"/>
      <dgm:spPr/>
    </dgm:pt>
    <dgm:pt modelId="{901362F0-ADB9-4B98-B65E-A9E0068AF6F2}" type="pres">
      <dgm:prSet presAssocID="{8F09601F-3063-45F9-9124-672BC168C1A8}" presName="childNode" presStyleLbl="node1" presStyleIdx="0" presStyleCnt="6">
        <dgm:presLayoutVars>
          <dgm:bulletEnabled val="1"/>
        </dgm:presLayoutVars>
      </dgm:prSet>
      <dgm:spPr/>
    </dgm:pt>
    <dgm:pt modelId="{22A96BB1-D0B4-40C2-807E-96A1702DE5C5}" type="pres">
      <dgm:prSet presAssocID="{8F09601F-3063-45F9-9124-672BC168C1A8}" presName="aSpace2" presStyleCnt="0"/>
      <dgm:spPr/>
    </dgm:pt>
    <dgm:pt modelId="{5D304BAA-CC6F-473C-8649-BA1611E0DC89}" type="pres">
      <dgm:prSet presAssocID="{9AC67884-D1F9-47BE-A072-9AF0CFB31586}" presName="childNode" presStyleLbl="node1" presStyleIdx="1" presStyleCnt="6">
        <dgm:presLayoutVars>
          <dgm:bulletEnabled val="1"/>
        </dgm:presLayoutVars>
      </dgm:prSet>
      <dgm:spPr/>
    </dgm:pt>
    <dgm:pt modelId="{CA4346C3-C194-420F-A41E-00FFD2DC6806}" type="pres">
      <dgm:prSet presAssocID="{9AC67884-D1F9-47BE-A072-9AF0CFB31586}" presName="aSpace2" presStyleCnt="0"/>
      <dgm:spPr/>
    </dgm:pt>
    <dgm:pt modelId="{91D2FD86-2BAE-40BF-BFA8-A6819120C0C5}" type="pres">
      <dgm:prSet presAssocID="{3D17370C-CD9B-4CEF-A75C-F84F73E9ADCF}" presName="childNode" presStyleLbl="node1" presStyleIdx="2" presStyleCnt="6">
        <dgm:presLayoutVars>
          <dgm:bulletEnabled val="1"/>
        </dgm:presLayoutVars>
      </dgm:prSet>
      <dgm:spPr/>
    </dgm:pt>
    <dgm:pt modelId="{F2CC6851-EB55-45EF-AB2B-825C56C36693}" type="pres">
      <dgm:prSet presAssocID="{682E67D1-1A91-4D08-B1D7-3F4AAFB03585}" presName="aSpace" presStyleCnt="0"/>
      <dgm:spPr/>
    </dgm:pt>
    <dgm:pt modelId="{DF9F3FC3-741A-4A45-A718-7F454DA25304}" type="pres">
      <dgm:prSet presAssocID="{772180C0-5358-463C-9939-2A56BD291365}" presName="compNode" presStyleCnt="0"/>
      <dgm:spPr/>
    </dgm:pt>
    <dgm:pt modelId="{8AECBF8B-9C80-46F7-AC21-099D5390DEBF}" type="pres">
      <dgm:prSet presAssocID="{772180C0-5358-463C-9939-2A56BD291365}" presName="aNode" presStyleLbl="bgShp" presStyleIdx="1" presStyleCnt="2"/>
      <dgm:spPr/>
    </dgm:pt>
    <dgm:pt modelId="{3D5C45BD-66BE-4940-8C1B-45D0D33BC50E}" type="pres">
      <dgm:prSet presAssocID="{772180C0-5358-463C-9939-2A56BD291365}" presName="textNode" presStyleLbl="bgShp" presStyleIdx="1" presStyleCnt="2"/>
      <dgm:spPr/>
    </dgm:pt>
    <dgm:pt modelId="{34B4A326-5926-46D4-9C06-58140976DB6E}" type="pres">
      <dgm:prSet presAssocID="{772180C0-5358-463C-9939-2A56BD291365}" presName="compChildNode" presStyleCnt="0"/>
      <dgm:spPr/>
    </dgm:pt>
    <dgm:pt modelId="{C63B2390-A2B9-4908-BEE6-A60F501A5B27}" type="pres">
      <dgm:prSet presAssocID="{772180C0-5358-463C-9939-2A56BD291365}" presName="theInnerList" presStyleCnt="0"/>
      <dgm:spPr/>
    </dgm:pt>
    <dgm:pt modelId="{B2918C91-F36B-4FAF-837A-FA22F0DFA06D}" type="pres">
      <dgm:prSet presAssocID="{976929FD-2AC2-411A-A6E2-DBE73C2CD835}" presName="childNode" presStyleLbl="node1" presStyleIdx="3" presStyleCnt="6">
        <dgm:presLayoutVars>
          <dgm:bulletEnabled val="1"/>
        </dgm:presLayoutVars>
      </dgm:prSet>
      <dgm:spPr/>
    </dgm:pt>
    <dgm:pt modelId="{14BBD854-9D08-497A-81DF-6868424A60FE}" type="pres">
      <dgm:prSet presAssocID="{976929FD-2AC2-411A-A6E2-DBE73C2CD835}" presName="aSpace2" presStyleCnt="0"/>
      <dgm:spPr/>
    </dgm:pt>
    <dgm:pt modelId="{DA8DC48A-97F5-46E3-B98A-30C2B8B31B53}" type="pres">
      <dgm:prSet presAssocID="{7B379BDD-B05A-45BF-8B17-96788821EC87}" presName="childNode" presStyleLbl="node1" presStyleIdx="4" presStyleCnt="6">
        <dgm:presLayoutVars>
          <dgm:bulletEnabled val="1"/>
        </dgm:presLayoutVars>
      </dgm:prSet>
      <dgm:spPr/>
    </dgm:pt>
    <dgm:pt modelId="{4F93DD0E-262A-4D3A-B217-4BA9284ED2A1}" type="pres">
      <dgm:prSet presAssocID="{7B379BDD-B05A-45BF-8B17-96788821EC87}" presName="aSpace2" presStyleCnt="0"/>
      <dgm:spPr/>
    </dgm:pt>
    <dgm:pt modelId="{C941C4E9-ED5A-4225-8A60-9DB3F99AC3BB}" type="pres">
      <dgm:prSet presAssocID="{9D239986-439D-4FC5-9BD1-7CDD1DF9D201}" presName="childNode" presStyleLbl="node1" presStyleIdx="5" presStyleCnt="6">
        <dgm:presLayoutVars>
          <dgm:bulletEnabled val="1"/>
        </dgm:presLayoutVars>
      </dgm:prSet>
      <dgm:spPr/>
    </dgm:pt>
  </dgm:ptLst>
  <dgm:cxnLst>
    <dgm:cxn modelId="{92DC5901-809C-4DC5-88AB-DE4EEF8E963D}" type="presOf" srcId="{772180C0-5358-463C-9939-2A56BD291365}" destId="{3D5C45BD-66BE-4940-8C1B-45D0D33BC50E}" srcOrd="1" destOrd="0" presId="urn:microsoft.com/office/officeart/2005/8/layout/lProcess2"/>
    <dgm:cxn modelId="{0735CD04-60A9-40A8-A775-780ED92ED19F}" type="presOf" srcId="{682E67D1-1A91-4D08-B1D7-3F4AAFB03585}" destId="{8826DBBB-19FA-4407-A92E-F9D2C3C1DF68}" srcOrd="1" destOrd="0" presId="urn:microsoft.com/office/officeart/2005/8/layout/lProcess2"/>
    <dgm:cxn modelId="{8F81CB11-0294-41AE-A2E0-383BBE8BD589}" type="presOf" srcId="{3D17370C-CD9B-4CEF-A75C-F84F73E9ADCF}" destId="{91D2FD86-2BAE-40BF-BFA8-A6819120C0C5}" srcOrd="0" destOrd="0" presId="urn:microsoft.com/office/officeart/2005/8/layout/lProcess2"/>
    <dgm:cxn modelId="{5B589D15-BCA9-499A-982C-1D6950967EEE}" srcId="{682E67D1-1A91-4D08-B1D7-3F4AAFB03585}" destId="{8F09601F-3063-45F9-9124-672BC168C1A8}" srcOrd="0" destOrd="0" parTransId="{1E61B3E8-CDC6-4703-BC62-AFF45C14F83E}" sibTransId="{8BEC2A29-FEB6-429C-AF5B-7008D349414E}"/>
    <dgm:cxn modelId="{9F9D0C16-14D1-4A72-8907-75FA7BA55AAD}" type="presOf" srcId="{682E67D1-1A91-4D08-B1D7-3F4AAFB03585}" destId="{B7F2C5BE-E99C-4215-A06B-3E8A1C2CF010}" srcOrd="0" destOrd="0" presId="urn:microsoft.com/office/officeart/2005/8/layout/lProcess2"/>
    <dgm:cxn modelId="{176E2D2E-F85E-456E-887D-9FEECF389674}" type="presOf" srcId="{976929FD-2AC2-411A-A6E2-DBE73C2CD835}" destId="{B2918C91-F36B-4FAF-837A-FA22F0DFA06D}" srcOrd="0" destOrd="0" presId="urn:microsoft.com/office/officeart/2005/8/layout/lProcess2"/>
    <dgm:cxn modelId="{00466B31-39E3-4859-B22F-C660D8108CDE}" srcId="{682E67D1-1A91-4D08-B1D7-3F4AAFB03585}" destId="{9AC67884-D1F9-47BE-A072-9AF0CFB31586}" srcOrd="1" destOrd="0" parTransId="{02C10197-CEEB-45CE-BF14-2FEF25E75D37}" sibTransId="{14BF546B-6C3A-43F0-B8F3-FF92A3935379}"/>
    <dgm:cxn modelId="{9F66F637-268C-42D2-9AE5-4FBB00B5023E}" srcId="{772180C0-5358-463C-9939-2A56BD291365}" destId="{7B379BDD-B05A-45BF-8B17-96788821EC87}" srcOrd="1" destOrd="0" parTransId="{185FF10D-1F4B-4929-8B4D-1AE74ADB3CD1}" sibTransId="{A045C5B2-CFC1-44E8-A146-6ED9FF8D5B47}"/>
    <dgm:cxn modelId="{3455A838-451F-4347-B41D-1913C5A935F9}" type="presOf" srcId="{038AB949-5D1F-435A-925A-2ACAF8BF2D85}" destId="{5E8D790A-60AB-4E9C-80EF-39A3A84AA15A}" srcOrd="0" destOrd="0" presId="urn:microsoft.com/office/officeart/2005/8/layout/lProcess2"/>
    <dgm:cxn modelId="{FD43B066-5EE1-4840-B4A7-FDD691B69598}" type="presOf" srcId="{772180C0-5358-463C-9939-2A56BD291365}" destId="{8AECBF8B-9C80-46F7-AC21-099D5390DEBF}" srcOrd="0" destOrd="0" presId="urn:microsoft.com/office/officeart/2005/8/layout/lProcess2"/>
    <dgm:cxn modelId="{AAF11A55-B85E-4FE4-80F3-1877BB2FBFCD}" type="presOf" srcId="{9AC67884-D1F9-47BE-A072-9AF0CFB31586}" destId="{5D304BAA-CC6F-473C-8649-BA1611E0DC89}" srcOrd="0" destOrd="0" presId="urn:microsoft.com/office/officeart/2005/8/layout/lProcess2"/>
    <dgm:cxn modelId="{A653BA8A-7778-4328-B11B-DEEAAA373FEE}" type="presOf" srcId="{7B379BDD-B05A-45BF-8B17-96788821EC87}" destId="{DA8DC48A-97F5-46E3-B98A-30C2B8B31B53}" srcOrd="0" destOrd="0" presId="urn:microsoft.com/office/officeart/2005/8/layout/lProcess2"/>
    <dgm:cxn modelId="{8E4E649C-E3B9-47EE-B7A3-B3F135675236}" srcId="{772180C0-5358-463C-9939-2A56BD291365}" destId="{976929FD-2AC2-411A-A6E2-DBE73C2CD835}" srcOrd="0" destOrd="0" parTransId="{98569298-F652-4933-B673-53526B9ED4FE}" sibTransId="{D5E6085A-6263-416C-A2BA-A8C19AC09909}"/>
    <dgm:cxn modelId="{BE3740AB-383E-4906-8A3F-279F25810981}" srcId="{038AB949-5D1F-435A-925A-2ACAF8BF2D85}" destId="{682E67D1-1A91-4D08-B1D7-3F4AAFB03585}" srcOrd="0" destOrd="0" parTransId="{9FE7506D-A028-4943-A373-10197CD1E05B}" sibTransId="{9A35A4E6-7C2A-4FB5-AC33-3DBA92604074}"/>
    <dgm:cxn modelId="{CAD078AC-113E-4A16-B3ED-BCBF37B21E44}" srcId="{772180C0-5358-463C-9939-2A56BD291365}" destId="{9D239986-439D-4FC5-9BD1-7CDD1DF9D201}" srcOrd="2" destOrd="0" parTransId="{D6C6641A-ED99-4029-ACA9-2900C3C6286A}" sibTransId="{9FA1F803-0486-4538-9C1E-77614FCB69ED}"/>
    <dgm:cxn modelId="{CD6E2DD1-901B-4602-AF48-F108BACC6B43}" type="presOf" srcId="{9D239986-439D-4FC5-9BD1-7CDD1DF9D201}" destId="{C941C4E9-ED5A-4225-8A60-9DB3F99AC3BB}" srcOrd="0" destOrd="0" presId="urn:microsoft.com/office/officeart/2005/8/layout/lProcess2"/>
    <dgm:cxn modelId="{1101B7DA-D5F8-434C-A734-63C850B63D32}" srcId="{682E67D1-1A91-4D08-B1D7-3F4AAFB03585}" destId="{3D17370C-CD9B-4CEF-A75C-F84F73E9ADCF}" srcOrd="2" destOrd="0" parTransId="{E84ACCB3-B88C-4C96-91EE-8D4462D906CB}" sibTransId="{7C62C32B-D179-45F7-9107-47FB6570DF37}"/>
    <dgm:cxn modelId="{F0498BE2-DD9B-42C9-B4D9-6607B7CA0697}" type="presOf" srcId="{8F09601F-3063-45F9-9124-672BC168C1A8}" destId="{901362F0-ADB9-4B98-B65E-A9E0068AF6F2}" srcOrd="0" destOrd="0" presId="urn:microsoft.com/office/officeart/2005/8/layout/lProcess2"/>
    <dgm:cxn modelId="{6E559AE6-F874-4292-9C15-B1041A4454EC}" srcId="{038AB949-5D1F-435A-925A-2ACAF8BF2D85}" destId="{772180C0-5358-463C-9939-2A56BD291365}" srcOrd="1" destOrd="0" parTransId="{F5081446-3381-4812-A5DA-C3E7AFCA209E}" sibTransId="{87913033-2C0F-4309-BE32-86B86A8D7F2B}"/>
    <dgm:cxn modelId="{4C452374-5F82-4CCD-AC86-23F6A174B80C}" type="presParOf" srcId="{5E8D790A-60AB-4E9C-80EF-39A3A84AA15A}" destId="{343650E3-ACE4-43BC-AD86-F7584BCDE4ED}" srcOrd="0" destOrd="0" presId="urn:microsoft.com/office/officeart/2005/8/layout/lProcess2"/>
    <dgm:cxn modelId="{266F6207-FA8F-4CDF-A443-7064541CE1AD}" type="presParOf" srcId="{343650E3-ACE4-43BC-AD86-F7584BCDE4ED}" destId="{B7F2C5BE-E99C-4215-A06B-3E8A1C2CF010}" srcOrd="0" destOrd="0" presId="urn:microsoft.com/office/officeart/2005/8/layout/lProcess2"/>
    <dgm:cxn modelId="{F27C34DE-0C2B-43CD-B80C-E83A0419F995}" type="presParOf" srcId="{343650E3-ACE4-43BC-AD86-F7584BCDE4ED}" destId="{8826DBBB-19FA-4407-A92E-F9D2C3C1DF68}" srcOrd="1" destOrd="0" presId="urn:microsoft.com/office/officeart/2005/8/layout/lProcess2"/>
    <dgm:cxn modelId="{1F7134BE-0E5F-472C-A377-7B886F9780B9}" type="presParOf" srcId="{343650E3-ACE4-43BC-AD86-F7584BCDE4ED}" destId="{0B27B69E-55C4-46C8-9598-9E43BD932A11}" srcOrd="2" destOrd="0" presId="urn:microsoft.com/office/officeart/2005/8/layout/lProcess2"/>
    <dgm:cxn modelId="{382342D9-DC29-4EF0-A684-7761C51A8BCA}" type="presParOf" srcId="{0B27B69E-55C4-46C8-9598-9E43BD932A11}" destId="{58DFAB64-2619-4D7E-9950-A9E5B998D036}" srcOrd="0" destOrd="0" presId="urn:microsoft.com/office/officeart/2005/8/layout/lProcess2"/>
    <dgm:cxn modelId="{B9AFB6D2-9E5B-420B-A5E1-CF2B0FA10818}" type="presParOf" srcId="{58DFAB64-2619-4D7E-9950-A9E5B998D036}" destId="{901362F0-ADB9-4B98-B65E-A9E0068AF6F2}" srcOrd="0" destOrd="0" presId="urn:microsoft.com/office/officeart/2005/8/layout/lProcess2"/>
    <dgm:cxn modelId="{B7D7BD0F-B292-48BF-83B8-5E39DD5A7ADE}" type="presParOf" srcId="{58DFAB64-2619-4D7E-9950-A9E5B998D036}" destId="{22A96BB1-D0B4-40C2-807E-96A1702DE5C5}" srcOrd="1" destOrd="0" presId="urn:microsoft.com/office/officeart/2005/8/layout/lProcess2"/>
    <dgm:cxn modelId="{3DF9A804-FA44-4A79-B074-4B09CA16A1B8}" type="presParOf" srcId="{58DFAB64-2619-4D7E-9950-A9E5B998D036}" destId="{5D304BAA-CC6F-473C-8649-BA1611E0DC89}" srcOrd="2" destOrd="0" presId="urn:microsoft.com/office/officeart/2005/8/layout/lProcess2"/>
    <dgm:cxn modelId="{2751B2C1-AF5C-4214-A733-38E039335DC9}" type="presParOf" srcId="{58DFAB64-2619-4D7E-9950-A9E5B998D036}" destId="{CA4346C3-C194-420F-A41E-00FFD2DC6806}" srcOrd="3" destOrd="0" presId="urn:microsoft.com/office/officeart/2005/8/layout/lProcess2"/>
    <dgm:cxn modelId="{4DA96E63-2CCD-44E1-BB6F-817782E2B118}" type="presParOf" srcId="{58DFAB64-2619-4D7E-9950-A9E5B998D036}" destId="{91D2FD86-2BAE-40BF-BFA8-A6819120C0C5}" srcOrd="4" destOrd="0" presId="urn:microsoft.com/office/officeart/2005/8/layout/lProcess2"/>
    <dgm:cxn modelId="{29D6C095-30DD-4CFF-894C-F451A67F7D03}" type="presParOf" srcId="{5E8D790A-60AB-4E9C-80EF-39A3A84AA15A}" destId="{F2CC6851-EB55-45EF-AB2B-825C56C36693}" srcOrd="1" destOrd="0" presId="urn:microsoft.com/office/officeart/2005/8/layout/lProcess2"/>
    <dgm:cxn modelId="{1DA69F19-DC5B-4C16-858B-430B40A48569}" type="presParOf" srcId="{5E8D790A-60AB-4E9C-80EF-39A3A84AA15A}" destId="{DF9F3FC3-741A-4A45-A718-7F454DA25304}" srcOrd="2" destOrd="0" presId="urn:microsoft.com/office/officeart/2005/8/layout/lProcess2"/>
    <dgm:cxn modelId="{63DEE220-BE1B-4B60-A53C-159FC6CBDBE5}" type="presParOf" srcId="{DF9F3FC3-741A-4A45-A718-7F454DA25304}" destId="{8AECBF8B-9C80-46F7-AC21-099D5390DEBF}" srcOrd="0" destOrd="0" presId="urn:microsoft.com/office/officeart/2005/8/layout/lProcess2"/>
    <dgm:cxn modelId="{11ED80DF-ACAA-4195-BF8A-FEC8A0155C26}" type="presParOf" srcId="{DF9F3FC3-741A-4A45-A718-7F454DA25304}" destId="{3D5C45BD-66BE-4940-8C1B-45D0D33BC50E}" srcOrd="1" destOrd="0" presId="urn:microsoft.com/office/officeart/2005/8/layout/lProcess2"/>
    <dgm:cxn modelId="{0740893F-D830-47B7-A3C2-9A9B4E7F807B}" type="presParOf" srcId="{DF9F3FC3-741A-4A45-A718-7F454DA25304}" destId="{34B4A326-5926-46D4-9C06-58140976DB6E}" srcOrd="2" destOrd="0" presId="urn:microsoft.com/office/officeart/2005/8/layout/lProcess2"/>
    <dgm:cxn modelId="{7FA687D1-968F-491D-BCB9-4B5BC8F5AF44}" type="presParOf" srcId="{34B4A326-5926-46D4-9C06-58140976DB6E}" destId="{C63B2390-A2B9-4908-BEE6-A60F501A5B27}" srcOrd="0" destOrd="0" presId="urn:microsoft.com/office/officeart/2005/8/layout/lProcess2"/>
    <dgm:cxn modelId="{4DD14E9E-24E8-44EB-B4A6-13E497751F60}" type="presParOf" srcId="{C63B2390-A2B9-4908-BEE6-A60F501A5B27}" destId="{B2918C91-F36B-4FAF-837A-FA22F0DFA06D}" srcOrd="0" destOrd="0" presId="urn:microsoft.com/office/officeart/2005/8/layout/lProcess2"/>
    <dgm:cxn modelId="{60AC6E17-E678-4A77-AF9F-C87987EC88CF}" type="presParOf" srcId="{C63B2390-A2B9-4908-BEE6-A60F501A5B27}" destId="{14BBD854-9D08-497A-81DF-6868424A60FE}" srcOrd="1" destOrd="0" presId="urn:microsoft.com/office/officeart/2005/8/layout/lProcess2"/>
    <dgm:cxn modelId="{829D282C-36EF-4B34-93C0-2E577F144554}" type="presParOf" srcId="{C63B2390-A2B9-4908-BEE6-A60F501A5B27}" destId="{DA8DC48A-97F5-46E3-B98A-30C2B8B31B53}" srcOrd="2" destOrd="0" presId="urn:microsoft.com/office/officeart/2005/8/layout/lProcess2"/>
    <dgm:cxn modelId="{0B6EF1DC-32E7-46A3-9325-9B4DEF1A87FB}" type="presParOf" srcId="{C63B2390-A2B9-4908-BEE6-A60F501A5B27}" destId="{4F93DD0E-262A-4D3A-B217-4BA9284ED2A1}" srcOrd="3" destOrd="0" presId="urn:microsoft.com/office/officeart/2005/8/layout/lProcess2"/>
    <dgm:cxn modelId="{CA0B7997-DCD9-421C-AD82-ED40FB78A2D7}" type="presParOf" srcId="{C63B2390-A2B9-4908-BEE6-A60F501A5B27}" destId="{C941C4E9-ED5A-4225-8A60-9DB3F99AC3BB}"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D5C154E-29A3-49BF-9BD8-07BE2096E7B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08AADB1-ADEF-46B6-BB8B-6D19E5C40A78}">
      <dgm:prSet phldrT="[Text]" phldr="0"/>
      <dgm:spPr/>
      <dgm:t>
        <a:bodyPr/>
        <a:lstStyle/>
        <a:p>
          <a:r>
            <a:rPr lang="en-US">
              <a:latin typeface="Century Schoolbook" panose="02040604050505020304"/>
            </a:rPr>
            <a:t>1.</a:t>
          </a:r>
          <a:endParaRPr lang="en-US"/>
        </a:p>
      </dgm:t>
    </dgm:pt>
    <dgm:pt modelId="{DD45B8FA-EFCB-447F-A0AC-73B89DB005E6}" type="parTrans" cxnId="{B3808448-4876-49BD-B4C5-699B333C1E87}">
      <dgm:prSet/>
      <dgm:spPr/>
      <dgm:t>
        <a:bodyPr/>
        <a:lstStyle/>
        <a:p>
          <a:endParaRPr lang="en-US"/>
        </a:p>
      </dgm:t>
    </dgm:pt>
    <dgm:pt modelId="{4963B4E6-0525-45D0-B9F2-8DB8228699D2}" type="sibTrans" cxnId="{B3808448-4876-49BD-B4C5-699B333C1E87}">
      <dgm:prSet/>
      <dgm:spPr/>
      <dgm:t>
        <a:bodyPr/>
        <a:lstStyle/>
        <a:p>
          <a:endParaRPr lang="en-US"/>
        </a:p>
      </dgm:t>
    </dgm:pt>
    <dgm:pt modelId="{0CE19752-05ED-4703-B8A3-487D781A0702}">
      <dgm:prSet phldrT="[Text]" phldr="0"/>
      <dgm:spPr/>
      <dgm:t>
        <a:bodyPr/>
        <a:lstStyle/>
        <a:p>
          <a:pPr rtl="0"/>
          <a:r>
            <a:rPr lang="en-US">
              <a:latin typeface="Century Schoolbook" panose="02040604050505020304"/>
            </a:rPr>
            <a:t>Students successfully submit CSER hours</a:t>
          </a:r>
          <a:endParaRPr lang="en-US"/>
        </a:p>
      </dgm:t>
    </dgm:pt>
    <dgm:pt modelId="{1BBFF78F-8D52-4B26-8563-F23E81A18987}" type="parTrans" cxnId="{81CB9846-3763-4E88-8253-1EB7280F7ECC}">
      <dgm:prSet/>
      <dgm:spPr/>
      <dgm:t>
        <a:bodyPr/>
        <a:lstStyle/>
        <a:p>
          <a:endParaRPr lang="en-US"/>
        </a:p>
      </dgm:t>
    </dgm:pt>
    <dgm:pt modelId="{3592B2DD-DCC6-46F3-BEDD-FF2A1A1FA8C7}" type="sibTrans" cxnId="{81CB9846-3763-4E88-8253-1EB7280F7ECC}">
      <dgm:prSet/>
      <dgm:spPr/>
      <dgm:t>
        <a:bodyPr/>
        <a:lstStyle/>
        <a:p>
          <a:endParaRPr lang="en-US"/>
        </a:p>
      </dgm:t>
    </dgm:pt>
    <dgm:pt modelId="{FA65AC74-8EBD-46FD-8A50-77541BF278B2}">
      <dgm:prSet phldrT="[Text]" phldr="0"/>
      <dgm:spPr/>
      <dgm:t>
        <a:bodyPr/>
        <a:lstStyle/>
        <a:p>
          <a:r>
            <a:rPr lang="en-US">
              <a:latin typeface="Century Schoolbook" panose="02040604050505020304"/>
            </a:rPr>
            <a:t>2.</a:t>
          </a:r>
          <a:endParaRPr lang="en-US"/>
        </a:p>
      </dgm:t>
    </dgm:pt>
    <dgm:pt modelId="{6C9816A2-A4F3-46B3-8083-1FBFBF2563B0}" type="parTrans" cxnId="{E6AEBB6A-2CD2-4966-A741-B5F228A64FEC}">
      <dgm:prSet/>
      <dgm:spPr/>
      <dgm:t>
        <a:bodyPr/>
        <a:lstStyle/>
        <a:p>
          <a:endParaRPr lang="en-US"/>
        </a:p>
      </dgm:t>
    </dgm:pt>
    <dgm:pt modelId="{3891F700-D84A-45BD-89C8-B23BCB6A53C7}" type="sibTrans" cxnId="{E6AEBB6A-2CD2-4966-A741-B5F228A64FEC}">
      <dgm:prSet/>
      <dgm:spPr/>
      <dgm:t>
        <a:bodyPr/>
        <a:lstStyle/>
        <a:p>
          <a:endParaRPr lang="en-US"/>
        </a:p>
      </dgm:t>
    </dgm:pt>
    <dgm:pt modelId="{126517FE-6C57-45F0-A67A-FA971379F1C5}">
      <dgm:prSet phldrT="[Text]" phldr="0"/>
      <dgm:spPr/>
      <dgm:t>
        <a:bodyPr/>
        <a:lstStyle/>
        <a:p>
          <a:pPr rtl="0"/>
          <a:r>
            <a:rPr lang="en-US">
              <a:latin typeface="Century Schoolbook" panose="02040604050505020304"/>
            </a:rPr>
            <a:t>Lynchburg citizens sign up for the app</a:t>
          </a:r>
          <a:endParaRPr lang="en-US"/>
        </a:p>
      </dgm:t>
    </dgm:pt>
    <dgm:pt modelId="{231F9A1E-D2D6-45A9-9016-EA9B02D4F965}" type="parTrans" cxnId="{03E55910-165C-470F-94CF-8B965DD009C6}">
      <dgm:prSet/>
      <dgm:spPr/>
      <dgm:t>
        <a:bodyPr/>
        <a:lstStyle/>
        <a:p>
          <a:endParaRPr lang="en-US"/>
        </a:p>
      </dgm:t>
    </dgm:pt>
    <dgm:pt modelId="{884707EC-22B3-490D-878B-38ADFFE6A0A0}" type="sibTrans" cxnId="{03E55910-165C-470F-94CF-8B965DD009C6}">
      <dgm:prSet/>
      <dgm:spPr/>
      <dgm:t>
        <a:bodyPr/>
        <a:lstStyle/>
        <a:p>
          <a:endParaRPr lang="en-US"/>
        </a:p>
      </dgm:t>
    </dgm:pt>
    <dgm:pt modelId="{6D43FD19-4171-4A47-B7A6-E9FC5E66F752}" type="pres">
      <dgm:prSet presAssocID="{4D5C154E-29A3-49BF-9BD8-07BE2096E7B5}" presName="linearFlow" presStyleCnt="0">
        <dgm:presLayoutVars>
          <dgm:dir/>
          <dgm:animLvl val="lvl"/>
          <dgm:resizeHandles val="exact"/>
        </dgm:presLayoutVars>
      </dgm:prSet>
      <dgm:spPr/>
    </dgm:pt>
    <dgm:pt modelId="{11C7EF7D-2038-4F98-8011-4F99CDAB0A7A}" type="pres">
      <dgm:prSet presAssocID="{808AADB1-ADEF-46B6-BB8B-6D19E5C40A78}" presName="composite" presStyleCnt="0"/>
      <dgm:spPr/>
    </dgm:pt>
    <dgm:pt modelId="{9793700C-B206-4C07-9B7D-FAAA83B23969}" type="pres">
      <dgm:prSet presAssocID="{808AADB1-ADEF-46B6-BB8B-6D19E5C40A78}" presName="parentText" presStyleLbl="alignNode1" presStyleIdx="0" presStyleCnt="2">
        <dgm:presLayoutVars>
          <dgm:chMax val="1"/>
          <dgm:bulletEnabled val="1"/>
        </dgm:presLayoutVars>
      </dgm:prSet>
      <dgm:spPr/>
    </dgm:pt>
    <dgm:pt modelId="{AAE6694E-D217-47D2-91E7-0F6458AD271A}" type="pres">
      <dgm:prSet presAssocID="{808AADB1-ADEF-46B6-BB8B-6D19E5C40A78}" presName="descendantText" presStyleLbl="alignAcc1" presStyleIdx="0" presStyleCnt="2">
        <dgm:presLayoutVars>
          <dgm:bulletEnabled val="1"/>
        </dgm:presLayoutVars>
      </dgm:prSet>
      <dgm:spPr/>
    </dgm:pt>
    <dgm:pt modelId="{DE062F69-2A14-4609-ABDF-7BF8C605F373}" type="pres">
      <dgm:prSet presAssocID="{4963B4E6-0525-45D0-B9F2-8DB8228699D2}" presName="sp" presStyleCnt="0"/>
      <dgm:spPr/>
    </dgm:pt>
    <dgm:pt modelId="{92867B78-43EA-40D8-8F02-FEC02D2ADF66}" type="pres">
      <dgm:prSet presAssocID="{FA65AC74-8EBD-46FD-8A50-77541BF278B2}" presName="composite" presStyleCnt="0"/>
      <dgm:spPr/>
    </dgm:pt>
    <dgm:pt modelId="{2BCC0912-2E85-4EB0-92D5-3A10CF2D5589}" type="pres">
      <dgm:prSet presAssocID="{FA65AC74-8EBD-46FD-8A50-77541BF278B2}" presName="parentText" presStyleLbl="alignNode1" presStyleIdx="1" presStyleCnt="2">
        <dgm:presLayoutVars>
          <dgm:chMax val="1"/>
          <dgm:bulletEnabled val="1"/>
        </dgm:presLayoutVars>
      </dgm:prSet>
      <dgm:spPr/>
    </dgm:pt>
    <dgm:pt modelId="{BB067FE6-953D-4AB7-99E6-21A5D7EBA8C5}" type="pres">
      <dgm:prSet presAssocID="{FA65AC74-8EBD-46FD-8A50-77541BF278B2}" presName="descendantText" presStyleLbl="alignAcc1" presStyleIdx="1" presStyleCnt="2">
        <dgm:presLayoutVars>
          <dgm:bulletEnabled val="1"/>
        </dgm:presLayoutVars>
      </dgm:prSet>
      <dgm:spPr/>
    </dgm:pt>
  </dgm:ptLst>
  <dgm:cxnLst>
    <dgm:cxn modelId="{03E55910-165C-470F-94CF-8B965DD009C6}" srcId="{FA65AC74-8EBD-46FD-8A50-77541BF278B2}" destId="{126517FE-6C57-45F0-A67A-FA971379F1C5}" srcOrd="0" destOrd="0" parTransId="{231F9A1E-D2D6-45A9-9016-EA9B02D4F965}" sibTransId="{884707EC-22B3-490D-878B-38ADFFE6A0A0}"/>
    <dgm:cxn modelId="{CAF4203B-98BF-4776-8BEA-34900A17499D}" type="presOf" srcId="{4D5C154E-29A3-49BF-9BD8-07BE2096E7B5}" destId="{6D43FD19-4171-4A47-B7A6-E9FC5E66F752}" srcOrd="0" destOrd="0" presId="urn:microsoft.com/office/officeart/2005/8/layout/chevron2"/>
    <dgm:cxn modelId="{81CB9846-3763-4E88-8253-1EB7280F7ECC}" srcId="{808AADB1-ADEF-46B6-BB8B-6D19E5C40A78}" destId="{0CE19752-05ED-4703-B8A3-487D781A0702}" srcOrd="0" destOrd="0" parTransId="{1BBFF78F-8D52-4B26-8563-F23E81A18987}" sibTransId="{3592B2DD-DCC6-46F3-BEDD-FF2A1A1FA8C7}"/>
    <dgm:cxn modelId="{B3808448-4876-49BD-B4C5-699B333C1E87}" srcId="{4D5C154E-29A3-49BF-9BD8-07BE2096E7B5}" destId="{808AADB1-ADEF-46B6-BB8B-6D19E5C40A78}" srcOrd="0" destOrd="0" parTransId="{DD45B8FA-EFCB-447F-A0AC-73B89DB005E6}" sibTransId="{4963B4E6-0525-45D0-B9F2-8DB8228699D2}"/>
    <dgm:cxn modelId="{E6AEBB6A-2CD2-4966-A741-B5F228A64FEC}" srcId="{4D5C154E-29A3-49BF-9BD8-07BE2096E7B5}" destId="{FA65AC74-8EBD-46FD-8A50-77541BF278B2}" srcOrd="1" destOrd="0" parTransId="{6C9816A2-A4F3-46B3-8083-1FBFBF2563B0}" sibTransId="{3891F700-D84A-45BD-89C8-B23BCB6A53C7}"/>
    <dgm:cxn modelId="{4A8BA36B-A1A5-4BC4-88A3-3207C808F714}" type="presOf" srcId="{126517FE-6C57-45F0-A67A-FA971379F1C5}" destId="{BB067FE6-953D-4AB7-99E6-21A5D7EBA8C5}" srcOrd="0" destOrd="0" presId="urn:microsoft.com/office/officeart/2005/8/layout/chevron2"/>
    <dgm:cxn modelId="{EA767551-7B50-4917-B950-65EC24750875}" type="presOf" srcId="{808AADB1-ADEF-46B6-BB8B-6D19E5C40A78}" destId="{9793700C-B206-4C07-9B7D-FAAA83B23969}" srcOrd="0" destOrd="0" presId="urn:microsoft.com/office/officeart/2005/8/layout/chevron2"/>
    <dgm:cxn modelId="{67C21853-94E5-4560-9D4D-9E5AB08FB207}" type="presOf" srcId="{FA65AC74-8EBD-46FD-8A50-77541BF278B2}" destId="{2BCC0912-2E85-4EB0-92D5-3A10CF2D5589}" srcOrd="0" destOrd="0" presId="urn:microsoft.com/office/officeart/2005/8/layout/chevron2"/>
    <dgm:cxn modelId="{2C889B91-E308-408C-9B89-F9A37B7AA80E}" type="presOf" srcId="{0CE19752-05ED-4703-B8A3-487D781A0702}" destId="{AAE6694E-D217-47D2-91E7-0F6458AD271A}" srcOrd="0" destOrd="0" presId="urn:microsoft.com/office/officeart/2005/8/layout/chevron2"/>
    <dgm:cxn modelId="{E7FB4387-AE32-476D-B4AE-6F041217DAF7}" type="presParOf" srcId="{6D43FD19-4171-4A47-B7A6-E9FC5E66F752}" destId="{11C7EF7D-2038-4F98-8011-4F99CDAB0A7A}" srcOrd="0" destOrd="0" presId="urn:microsoft.com/office/officeart/2005/8/layout/chevron2"/>
    <dgm:cxn modelId="{70230337-ACBB-44D8-ABFE-C1DBC7201206}" type="presParOf" srcId="{11C7EF7D-2038-4F98-8011-4F99CDAB0A7A}" destId="{9793700C-B206-4C07-9B7D-FAAA83B23969}" srcOrd="0" destOrd="0" presId="urn:microsoft.com/office/officeart/2005/8/layout/chevron2"/>
    <dgm:cxn modelId="{83F9EC45-E8BC-4F37-AA21-694A5108A87E}" type="presParOf" srcId="{11C7EF7D-2038-4F98-8011-4F99CDAB0A7A}" destId="{AAE6694E-D217-47D2-91E7-0F6458AD271A}" srcOrd="1" destOrd="0" presId="urn:microsoft.com/office/officeart/2005/8/layout/chevron2"/>
    <dgm:cxn modelId="{BF193F8A-C136-408A-B1B3-9D71E3862F7D}" type="presParOf" srcId="{6D43FD19-4171-4A47-B7A6-E9FC5E66F752}" destId="{DE062F69-2A14-4609-ABDF-7BF8C605F373}" srcOrd="1" destOrd="0" presId="urn:microsoft.com/office/officeart/2005/8/layout/chevron2"/>
    <dgm:cxn modelId="{F6F66C8D-50E9-47AA-8FC7-802B0ED0E468}" type="presParOf" srcId="{6D43FD19-4171-4A47-B7A6-E9FC5E66F752}" destId="{92867B78-43EA-40D8-8F02-FEC02D2ADF66}" srcOrd="2" destOrd="0" presId="urn:microsoft.com/office/officeart/2005/8/layout/chevron2"/>
    <dgm:cxn modelId="{27107977-DB7F-47E8-8814-DDC661838A19}" type="presParOf" srcId="{92867B78-43EA-40D8-8F02-FEC02D2ADF66}" destId="{2BCC0912-2E85-4EB0-92D5-3A10CF2D5589}" srcOrd="0" destOrd="0" presId="urn:microsoft.com/office/officeart/2005/8/layout/chevron2"/>
    <dgm:cxn modelId="{3CB4E366-43FC-488D-883D-EF2303034C77}" type="presParOf" srcId="{92867B78-43EA-40D8-8F02-FEC02D2ADF66}" destId="{BB067FE6-953D-4AB7-99E6-21A5D7EBA8C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C4D1A4-42AC-4E64-A77C-AE9F916B270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C8E1AF0-299D-4C46-8EBD-C4F80332C104}">
      <dgm:prSet custT="1"/>
      <dgm:spPr/>
      <dgm:t>
        <a:bodyPr/>
        <a:lstStyle/>
        <a:p>
          <a:r>
            <a:rPr lang="en-US" sz="2400"/>
            <a:t>For aerospace, automotive, and energy</a:t>
          </a:r>
        </a:p>
      </dgm:t>
    </dgm:pt>
    <dgm:pt modelId="{0937CD58-2940-47F6-9A91-8075DFE9AD02}" type="parTrans" cxnId="{B7F49185-E32E-4728-8AE1-1A5F98845148}">
      <dgm:prSet/>
      <dgm:spPr/>
      <dgm:t>
        <a:bodyPr/>
        <a:lstStyle/>
        <a:p>
          <a:endParaRPr lang="en-US"/>
        </a:p>
      </dgm:t>
    </dgm:pt>
    <dgm:pt modelId="{2FCC810D-890D-4C23-95A1-185837A37C59}" type="sibTrans" cxnId="{B7F49185-E32E-4728-8AE1-1A5F98845148}">
      <dgm:prSet/>
      <dgm:spPr/>
      <dgm:t>
        <a:bodyPr/>
        <a:lstStyle/>
        <a:p>
          <a:endParaRPr lang="en-US"/>
        </a:p>
      </dgm:t>
    </dgm:pt>
    <dgm:pt modelId="{BA362F80-9E5E-4D3A-91B1-C09FA00D7201}">
      <dgm:prSet/>
      <dgm:spPr/>
      <dgm:t>
        <a:bodyPr/>
        <a:lstStyle/>
        <a:p>
          <a:r>
            <a:rPr lang="en-US"/>
            <a:t>To uphold the credibility of LU and requests of students</a:t>
          </a:r>
        </a:p>
      </dgm:t>
    </dgm:pt>
    <dgm:pt modelId="{D822C654-28A7-4F5C-BC93-97FC705E641E}" type="parTrans" cxnId="{1AE97F98-F259-495B-BB6B-C9E2FF517486}">
      <dgm:prSet/>
      <dgm:spPr/>
      <dgm:t>
        <a:bodyPr/>
        <a:lstStyle/>
        <a:p>
          <a:endParaRPr lang="en-US"/>
        </a:p>
      </dgm:t>
    </dgm:pt>
    <dgm:pt modelId="{E4527A39-5943-4F99-A9D7-B2315070F5F8}" type="sibTrans" cxnId="{1AE97F98-F259-495B-BB6B-C9E2FF517486}">
      <dgm:prSet/>
      <dgm:spPr/>
      <dgm:t>
        <a:bodyPr/>
        <a:lstStyle/>
        <a:p>
          <a:endParaRPr lang="en-US"/>
        </a:p>
      </dgm:t>
    </dgm:pt>
    <dgm:pt modelId="{A4F45191-4136-463F-B08A-7F52A8E96280}">
      <dgm:prSet/>
      <dgm:spPr/>
      <dgm:t>
        <a:bodyPr/>
        <a:lstStyle/>
        <a:p>
          <a:r>
            <a:rPr lang="en-US"/>
            <a:t>Alignment with Liberty University’s mission</a:t>
          </a:r>
        </a:p>
      </dgm:t>
    </dgm:pt>
    <dgm:pt modelId="{784B94CD-A6E5-4115-B347-8AD4440C50F2}" type="parTrans" cxnId="{D0409F07-347A-49AD-B476-379D1C13F4F0}">
      <dgm:prSet/>
      <dgm:spPr/>
      <dgm:t>
        <a:bodyPr/>
        <a:lstStyle/>
        <a:p>
          <a:endParaRPr lang="en-US"/>
        </a:p>
      </dgm:t>
    </dgm:pt>
    <dgm:pt modelId="{4EC053AF-E0C5-4343-A512-264DB89D21AD}" type="sibTrans" cxnId="{D0409F07-347A-49AD-B476-379D1C13F4F0}">
      <dgm:prSet/>
      <dgm:spPr/>
      <dgm:t>
        <a:bodyPr/>
        <a:lstStyle/>
        <a:p>
          <a:endParaRPr lang="en-US"/>
        </a:p>
      </dgm:t>
    </dgm:pt>
    <dgm:pt modelId="{A0D435DB-DD01-45B9-AD32-5A90D904870F}" type="pres">
      <dgm:prSet presAssocID="{84C4D1A4-42AC-4E64-A77C-AE9F916B2708}" presName="root" presStyleCnt="0">
        <dgm:presLayoutVars>
          <dgm:dir/>
          <dgm:resizeHandles val="exact"/>
        </dgm:presLayoutVars>
      </dgm:prSet>
      <dgm:spPr/>
    </dgm:pt>
    <dgm:pt modelId="{365A31C5-1383-4BA7-AB9E-5F16162954C2}" type="pres">
      <dgm:prSet presAssocID="{6C8E1AF0-299D-4C46-8EBD-C4F80332C104}" presName="compNode" presStyleCnt="0"/>
      <dgm:spPr/>
    </dgm:pt>
    <dgm:pt modelId="{42A54279-4067-40F7-9CC7-D9DC150190F7}" type="pres">
      <dgm:prSet presAssocID="{6C8E1AF0-299D-4C46-8EBD-C4F80332C1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448815BA-2008-498A-94B3-C00C67E4EA32}" type="pres">
      <dgm:prSet presAssocID="{6C8E1AF0-299D-4C46-8EBD-C4F80332C104}" presName="spaceRect" presStyleCnt="0"/>
      <dgm:spPr/>
    </dgm:pt>
    <dgm:pt modelId="{A118E95E-CC9C-4890-B063-7CBDDABF5FEF}" type="pres">
      <dgm:prSet presAssocID="{6C8E1AF0-299D-4C46-8EBD-C4F80332C104}" presName="textRect" presStyleLbl="revTx" presStyleIdx="0" presStyleCnt="3">
        <dgm:presLayoutVars>
          <dgm:chMax val="1"/>
          <dgm:chPref val="1"/>
        </dgm:presLayoutVars>
      </dgm:prSet>
      <dgm:spPr/>
    </dgm:pt>
    <dgm:pt modelId="{84CFA0D4-E6FB-4448-B924-D3E0DA437C7A}" type="pres">
      <dgm:prSet presAssocID="{2FCC810D-890D-4C23-95A1-185837A37C59}" presName="sibTrans" presStyleCnt="0"/>
      <dgm:spPr/>
    </dgm:pt>
    <dgm:pt modelId="{C588223A-2191-4749-9734-7C3A45A288CB}" type="pres">
      <dgm:prSet presAssocID="{BA362F80-9E5E-4D3A-91B1-C09FA00D7201}" presName="compNode" presStyleCnt="0"/>
      <dgm:spPr/>
    </dgm:pt>
    <dgm:pt modelId="{47553C65-A786-4053-8056-4B10B1FA6785}" type="pres">
      <dgm:prSet presAssocID="{BA362F80-9E5E-4D3A-91B1-C09FA00D72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5BAC092-134B-480A-8617-92173B3BF30C}" type="pres">
      <dgm:prSet presAssocID="{BA362F80-9E5E-4D3A-91B1-C09FA00D7201}" presName="spaceRect" presStyleCnt="0"/>
      <dgm:spPr/>
    </dgm:pt>
    <dgm:pt modelId="{B8FAA9A8-E835-401D-B164-BFD796E1F6E2}" type="pres">
      <dgm:prSet presAssocID="{BA362F80-9E5E-4D3A-91B1-C09FA00D7201}" presName="textRect" presStyleLbl="revTx" presStyleIdx="1" presStyleCnt="3">
        <dgm:presLayoutVars>
          <dgm:chMax val="1"/>
          <dgm:chPref val="1"/>
        </dgm:presLayoutVars>
      </dgm:prSet>
      <dgm:spPr/>
    </dgm:pt>
    <dgm:pt modelId="{A3CD81AE-2248-45BC-93A9-F6E6490429B1}" type="pres">
      <dgm:prSet presAssocID="{E4527A39-5943-4F99-A9D7-B2315070F5F8}" presName="sibTrans" presStyleCnt="0"/>
      <dgm:spPr/>
    </dgm:pt>
    <dgm:pt modelId="{F30C911B-AB45-4DEF-ACF5-28D3013122E8}" type="pres">
      <dgm:prSet presAssocID="{A4F45191-4136-463F-B08A-7F52A8E96280}" presName="compNode" presStyleCnt="0"/>
      <dgm:spPr/>
    </dgm:pt>
    <dgm:pt modelId="{F512F1D5-55B2-4F03-9557-BE5A358F6A3B}" type="pres">
      <dgm:prSet presAssocID="{A4F45191-4136-463F-B08A-7F52A8E9628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E043666D-0699-4234-922D-9B8688E082EC}" type="pres">
      <dgm:prSet presAssocID="{A4F45191-4136-463F-B08A-7F52A8E96280}" presName="spaceRect" presStyleCnt="0"/>
      <dgm:spPr/>
    </dgm:pt>
    <dgm:pt modelId="{01A1AA3E-7DB8-459F-B719-3B45FB210818}" type="pres">
      <dgm:prSet presAssocID="{A4F45191-4136-463F-B08A-7F52A8E96280}" presName="textRect" presStyleLbl="revTx" presStyleIdx="2" presStyleCnt="3">
        <dgm:presLayoutVars>
          <dgm:chMax val="1"/>
          <dgm:chPref val="1"/>
        </dgm:presLayoutVars>
      </dgm:prSet>
      <dgm:spPr/>
    </dgm:pt>
  </dgm:ptLst>
  <dgm:cxnLst>
    <dgm:cxn modelId="{D0409F07-347A-49AD-B476-379D1C13F4F0}" srcId="{84C4D1A4-42AC-4E64-A77C-AE9F916B2708}" destId="{A4F45191-4136-463F-B08A-7F52A8E96280}" srcOrd="2" destOrd="0" parTransId="{784B94CD-A6E5-4115-B347-8AD4440C50F2}" sibTransId="{4EC053AF-E0C5-4343-A512-264DB89D21AD}"/>
    <dgm:cxn modelId="{231B4226-7213-4827-8D6F-4E6CFA403B93}" type="presOf" srcId="{BA362F80-9E5E-4D3A-91B1-C09FA00D7201}" destId="{B8FAA9A8-E835-401D-B164-BFD796E1F6E2}" srcOrd="0" destOrd="0" presId="urn:microsoft.com/office/officeart/2018/2/layout/IconLabelList"/>
    <dgm:cxn modelId="{C0010530-63E8-4AD4-8FFA-ED8D9ED1EE4B}" type="presOf" srcId="{84C4D1A4-42AC-4E64-A77C-AE9F916B2708}" destId="{A0D435DB-DD01-45B9-AD32-5A90D904870F}" srcOrd="0" destOrd="0" presId="urn:microsoft.com/office/officeart/2018/2/layout/IconLabelList"/>
    <dgm:cxn modelId="{1D93AB35-D480-4B5D-8A4B-56526826AE42}" type="presOf" srcId="{A4F45191-4136-463F-B08A-7F52A8E96280}" destId="{01A1AA3E-7DB8-459F-B719-3B45FB210818}" srcOrd="0" destOrd="0" presId="urn:microsoft.com/office/officeart/2018/2/layout/IconLabelList"/>
    <dgm:cxn modelId="{B7F49185-E32E-4728-8AE1-1A5F98845148}" srcId="{84C4D1A4-42AC-4E64-A77C-AE9F916B2708}" destId="{6C8E1AF0-299D-4C46-8EBD-C4F80332C104}" srcOrd="0" destOrd="0" parTransId="{0937CD58-2940-47F6-9A91-8075DFE9AD02}" sibTransId="{2FCC810D-890D-4C23-95A1-185837A37C59}"/>
    <dgm:cxn modelId="{22508393-4FDD-4969-AC4F-3D8D9EBB9581}" type="presOf" srcId="{6C8E1AF0-299D-4C46-8EBD-C4F80332C104}" destId="{A118E95E-CC9C-4890-B063-7CBDDABF5FEF}" srcOrd="0" destOrd="0" presId="urn:microsoft.com/office/officeart/2018/2/layout/IconLabelList"/>
    <dgm:cxn modelId="{1AE97F98-F259-495B-BB6B-C9E2FF517486}" srcId="{84C4D1A4-42AC-4E64-A77C-AE9F916B2708}" destId="{BA362F80-9E5E-4D3A-91B1-C09FA00D7201}" srcOrd="1" destOrd="0" parTransId="{D822C654-28A7-4F5C-BC93-97FC705E641E}" sibTransId="{E4527A39-5943-4F99-A9D7-B2315070F5F8}"/>
    <dgm:cxn modelId="{09E67689-333B-4040-818E-F0989A9EC962}" type="presParOf" srcId="{A0D435DB-DD01-45B9-AD32-5A90D904870F}" destId="{365A31C5-1383-4BA7-AB9E-5F16162954C2}" srcOrd="0" destOrd="0" presId="urn:microsoft.com/office/officeart/2018/2/layout/IconLabelList"/>
    <dgm:cxn modelId="{6E77B809-2899-40BF-8301-1EA124F034ED}" type="presParOf" srcId="{365A31C5-1383-4BA7-AB9E-5F16162954C2}" destId="{42A54279-4067-40F7-9CC7-D9DC150190F7}" srcOrd="0" destOrd="0" presId="urn:microsoft.com/office/officeart/2018/2/layout/IconLabelList"/>
    <dgm:cxn modelId="{A13CD6C4-FF74-4A97-A5E9-6FBF00F77C34}" type="presParOf" srcId="{365A31C5-1383-4BA7-AB9E-5F16162954C2}" destId="{448815BA-2008-498A-94B3-C00C67E4EA32}" srcOrd="1" destOrd="0" presId="urn:microsoft.com/office/officeart/2018/2/layout/IconLabelList"/>
    <dgm:cxn modelId="{4BB47C22-0319-4B2D-B9A3-6182F56877E8}" type="presParOf" srcId="{365A31C5-1383-4BA7-AB9E-5F16162954C2}" destId="{A118E95E-CC9C-4890-B063-7CBDDABF5FEF}" srcOrd="2" destOrd="0" presId="urn:microsoft.com/office/officeart/2018/2/layout/IconLabelList"/>
    <dgm:cxn modelId="{921D08F8-3DDA-4954-B5FB-D7E21152FF7D}" type="presParOf" srcId="{A0D435DB-DD01-45B9-AD32-5A90D904870F}" destId="{84CFA0D4-E6FB-4448-B924-D3E0DA437C7A}" srcOrd="1" destOrd="0" presId="urn:microsoft.com/office/officeart/2018/2/layout/IconLabelList"/>
    <dgm:cxn modelId="{523D5EDB-8D69-4E5E-8475-FA943D411109}" type="presParOf" srcId="{A0D435DB-DD01-45B9-AD32-5A90D904870F}" destId="{C588223A-2191-4749-9734-7C3A45A288CB}" srcOrd="2" destOrd="0" presId="urn:microsoft.com/office/officeart/2018/2/layout/IconLabelList"/>
    <dgm:cxn modelId="{1E14EC9C-E294-453B-A1F4-69883A65B4AC}" type="presParOf" srcId="{C588223A-2191-4749-9734-7C3A45A288CB}" destId="{47553C65-A786-4053-8056-4B10B1FA6785}" srcOrd="0" destOrd="0" presId="urn:microsoft.com/office/officeart/2018/2/layout/IconLabelList"/>
    <dgm:cxn modelId="{B1DB3AEF-9D15-4036-B07B-0E1DCABE4BFF}" type="presParOf" srcId="{C588223A-2191-4749-9734-7C3A45A288CB}" destId="{35BAC092-134B-480A-8617-92173B3BF30C}" srcOrd="1" destOrd="0" presId="urn:microsoft.com/office/officeart/2018/2/layout/IconLabelList"/>
    <dgm:cxn modelId="{A4A1350F-72F7-48BD-9576-3AFA7F4BA27E}" type="presParOf" srcId="{C588223A-2191-4749-9734-7C3A45A288CB}" destId="{B8FAA9A8-E835-401D-B164-BFD796E1F6E2}" srcOrd="2" destOrd="0" presId="urn:microsoft.com/office/officeart/2018/2/layout/IconLabelList"/>
    <dgm:cxn modelId="{698DBC4B-3D28-4324-8A30-20DA3AAB1B3B}" type="presParOf" srcId="{A0D435DB-DD01-45B9-AD32-5A90D904870F}" destId="{A3CD81AE-2248-45BC-93A9-F6E6490429B1}" srcOrd="3" destOrd="0" presId="urn:microsoft.com/office/officeart/2018/2/layout/IconLabelList"/>
    <dgm:cxn modelId="{8F4AD8CD-6C55-43E0-92B0-8F9D7BF13D9A}" type="presParOf" srcId="{A0D435DB-DD01-45B9-AD32-5A90D904870F}" destId="{F30C911B-AB45-4DEF-ACF5-28D3013122E8}" srcOrd="4" destOrd="0" presId="urn:microsoft.com/office/officeart/2018/2/layout/IconLabelList"/>
    <dgm:cxn modelId="{EC80CB88-9E12-48DA-B8AB-5C1E2E086BE1}" type="presParOf" srcId="{F30C911B-AB45-4DEF-ACF5-28D3013122E8}" destId="{F512F1D5-55B2-4F03-9557-BE5A358F6A3B}" srcOrd="0" destOrd="0" presId="urn:microsoft.com/office/officeart/2018/2/layout/IconLabelList"/>
    <dgm:cxn modelId="{0F0D1FD1-CDE0-4029-8E4C-81EA86BBA6EC}" type="presParOf" srcId="{F30C911B-AB45-4DEF-ACF5-28D3013122E8}" destId="{E043666D-0699-4234-922D-9B8688E082EC}" srcOrd="1" destOrd="0" presId="urn:microsoft.com/office/officeart/2018/2/layout/IconLabelList"/>
    <dgm:cxn modelId="{091BA4A3-DA06-49ED-8387-1158B000AA1C}" type="presParOf" srcId="{F30C911B-AB45-4DEF-ACF5-28D3013122E8}" destId="{01A1AA3E-7DB8-459F-B719-3B45FB21081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DC410-20F0-42B9-B02D-CB2F785E30A8}"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AA123870-CD11-4105-8480-3ABA4BB2D1B0}">
      <dgm:prSet/>
      <dgm:spPr/>
      <dgm:t>
        <a:bodyPr/>
        <a:lstStyle/>
        <a:p>
          <a:pPr>
            <a:lnSpc>
              <a:spcPct val="100000"/>
            </a:lnSpc>
          </a:pPr>
          <a:r>
            <a:rPr lang="en-US" baseline="0"/>
            <a:t>Enhancement of University reputation</a:t>
          </a:r>
          <a:endParaRPr lang="en-US"/>
        </a:p>
      </dgm:t>
    </dgm:pt>
    <dgm:pt modelId="{3B14ABB3-B72F-4172-9D77-4A9A892A7CBA}" type="parTrans" cxnId="{A1CD7B84-C074-4596-A526-754EA1441A10}">
      <dgm:prSet/>
      <dgm:spPr/>
      <dgm:t>
        <a:bodyPr/>
        <a:lstStyle/>
        <a:p>
          <a:endParaRPr lang="en-US"/>
        </a:p>
      </dgm:t>
    </dgm:pt>
    <dgm:pt modelId="{FC938024-1024-49D0-B3D9-BF0F7E12B754}" type="sibTrans" cxnId="{A1CD7B84-C074-4596-A526-754EA1441A10}">
      <dgm:prSet/>
      <dgm:spPr/>
      <dgm:t>
        <a:bodyPr/>
        <a:lstStyle/>
        <a:p>
          <a:endParaRPr lang="en-US"/>
        </a:p>
      </dgm:t>
    </dgm:pt>
    <dgm:pt modelId="{D0064787-5C24-47A2-8191-553526113B93}">
      <dgm:prSet/>
      <dgm:spPr/>
      <dgm:t>
        <a:bodyPr/>
        <a:lstStyle/>
        <a:p>
          <a:pPr>
            <a:lnSpc>
              <a:spcPct val="100000"/>
            </a:lnSpc>
          </a:pPr>
          <a:r>
            <a:rPr lang="en-US" baseline="0"/>
            <a:t>Interdisciplinary learning opportunities</a:t>
          </a:r>
          <a:endParaRPr lang="en-US"/>
        </a:p>
      </dgm:t>
    </dgm:pt>
    <dgm:pt modelId="{7BF2CD0B-24DC-4FA4-AE83-F0E36910A228}" type="parTrans" cxnId="{4F741540-B014-43F8-90B6-E65B95F5A54F}">
      <dgm:prSet/>
      <dgm:spPr/>
      <dgm:t>
        <a:bodyPr/>
        <a:lstStyle/>
        <a:p>
          <a:endParaRPr lang="en-US"/>
        </a:p>
      </dgm:t>
    </dgm:pt>
    <dgm:pt modelId="{E72D0048-E44D-4B31-B76F-FABB2E700B2D}" type="sibTrans" cxnId="{4F741540-B014-43F8-90B6-E65B95F5A54F}">
      <dgm:prSet/>
      <dgm:spPr/>
      <dgm:t>
        <a:bodyPr/>
        <a:lstStyle/>
        <a:p>
          <a:endParaRPr lang="en-US"/>
        </a:p>
      </dgm:t>
    </dgm:pt>
    <dgm:pt modelId="{0F9182BE-2B4A-4689-B8C3-8D4FC82A9BC7}">
      <dgm:prSet/>
      <dgm:spPr/>
      <dgm:t>
        <a:bodyPr/>
        <a:lstStyle/>
        <a:p>
          <a:pPr>
            <a:lnSpc>
              <a:spcPct val="100000"/>
            </a:lnSpc>
          </a:pPr>
          <a:r>
            <a:rPr lang="en-US" baseline="0"/>
            <a:t>A step towards an Aerospace Engineering Cirriculum</a:t>
          </a:r>
          <a:endParaRPr lang="en-US"/>
        </a:p>
      </dgm:t>
    </dgm:pt>
    <dgm:pt modelId="{D46FA46A-9E2A-46D7-A689-645ECB436FAB}" type="parTrans" cxnId="{52F65223-2EAC-4284-8367-3660259A52CE}">
      <dgm:prSet/>
      <dgm:spPr/>
      <dgm:t>
        <a:bodyPr/>
        <a:lstStyle/>
        <a:p>
          <a:endParaRPr lang="en-US"/>
        </a:p>
      </dgm:t>
    </dgm:pt>
    <dgm:pt modelId="{5427A890-B3EF-437D-B1A7-C8D56CC9772E}" type="sibTrans" cxnId="{52F65223-2EAC-4284-8367-3660259A52CE}">
      <dgm:prSet/>
      <dgm:spPr/>
      <dgm:t>
        <a:bodyPr/>
        <a:lstStyle/>
        <a:p>
          <a:endParaRPr lang="en-US"/>
        </a:p>
      </dgm:t>
    </dgm:pt>
    <dgm:pt modelId="{CB6BEF1E-A494-44E1-AB97-0823588B91A8}" type="pres">
      <dgm:prSet presAssocID="{E06DC410-20F0-42B9-B02D-CB2F785E30A8}" presName="root" presStyleCnt="0">
        <dgm:presLayoutVars>
          <dgm:dir/>
          <dgm:resizeHandles val="exact"/>
        </dgm:presLayoutVars>
      </dgm:prSet>
      <dgm:spPr/>
    </dgm:pt>
    <dgm:pt modelId="{28C57E89-3A2A-44DD-B68A-3C6D8415A7C0}" type="pres">
      <dgm:prSet presAssocID="{AA123870-CD11-4105-8480-3ABA4BB2D1B0}" presName="compNode" presStyleCnt="0"/>
      <dgm:spPr/>
    </dgm:pt>
    <dgm:pt modelId="{F5CFC171-FC7F-437D-BB7B-B4C5C191C850}" type="pres">
      <dgm:prSet presAssocID="{AA123870-CD11-4105-8480-3ABA4BB2D1B0}" presName="bgRect" presStyleLbl="bgShp" presStyleIdx="0" presStyleCnt="3"/>
      <dgm:spPr/>
    </dgm:pt>
    <dgm:pt modelId="{DE451E0D-F0F6-4BED-BA33-96222AAB033F}" type="pres">
      <dgm:prSet presAssocID="{AA123870-CD11-4105-8480-3ABA4BB2D1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07DA0A8E-1B22-4636-B81E-735C1CA7424C}" type="pres">
      <dgm:prSet presAssocID="{AA123870-CD11-4105-8480-3ABA4BB2D1B0}" presName="spaceRect" presStyleCnt="0"/>
      <dgm:spPr/>
    </dgm:pt>
    <dgm:pt modelId="{4FB6E719-C47A-4B38-B4A2-C061217DAFB7}" type="pres">
      <dgm:prSet presAssocID="{AA123870-CD11-4105-8480-3ABA4BB2D1B0}" presName="parTx" presStyleLbl="revTx" presStyleIdx="0" presStyleCnt="3">
        <dgm:presLayoutVars>
          <dgm:chMax val="0"/>
          <dgm:chPref val="0"/>
        </dgm:presLayoutVars>
      </dgm:prSet>
      <dgm:spPr/>
    </dgm:pt>
    <dgm:pt modelId="{73CF71A0-1FE6-4E19-B2B1-1F399C8A5557}" type="pres">
      <dgm:prSet presAssocID="{FC938024-1024-49D0-B3D9-BF0F7E12B754}" presName="sibTrans" presStyleCnt="0"/>
      <dgm:spPr/>
    </dgm:pt>
    <dgm:pt modelId="{CAD97810-6D04-494B-A290-2887344C9821}" type="pres">
      <dgm:prSet presAssocID="{D0064787-5C24-47A2-8191-553526113B93}" presName="compNode" presStyleCnt="0"/>
      <dgm:spPr/>
    </dgm:pt>
    <dgm:pt modelId="{4A0C272B-46FC-497E-A8B5-1C19F16F9EE0}" type="pres">
      <dgm:prSet presAssocID="{D0064787-5C24-47A2-8191-553526113B93}" presName="bgRect" presStyleLbl="bgShp" presStyleIdx="1" presStyleCnt="3"/>
      <dgm:spPr/>
    </dgm:pt>
    <dgm:pt modelId="{C201FB84-2A25-4B61-9131-F0239093FE34}" type="pres">
      <dgm:prSet presAssocID="{D0064787-5C24-47A2-8191-553526113B9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A592E179-222C-41DB-9716-57EF00A5B9DD}" type="pres">
      <dgm:prSet presAssocID="{D0064787-5C24-47A2-8191-553526113B93}" presName="spaceRect" presStyleCnt="0"/>
      <dgm:spPr/>
    </dgm:pt>
    <dgm:pt modelId="{D40444A7-EAA6-4A6D-83AF-882AB6494F18}" type="pres">
      <dgm:prSet presAssocID="{D0064787-5C24-47A2-8191-553526113B93}" presName="parTx" presStyleLbl="revTx" presStyleIdx="1" presStyleCnt="3">
        <dgm:presLayoutVars>
          <dgm:chMax val="0"/>
          <dgm:chPref val="0"/>
        </dgm:presLayoutVars>
      </dgm:prSet>
      <dgm:spPr/>
    </dgm:pt>
    <dgm:pt modelId="{96266591-59D2-42C6-9259-819AE01617C0}" type="pres">
      <dgm:prSet presAssocID="{E72D0048-E44D-4B31-B76F-FABB2E700B2D}" presName="sibTrans" presStyleCnt="0"/>
      <dgm:spPr/>
    </dgm:pt>
    <dgm:pt modelId="{14EBF3D9-900A-431E-9C40-54A45BA06B3A}" type="pres">
      <dgm:prSet presAssocID="{0F9182BE-2B4A-4689-B8C3-8D4FC82A9BC7}" presName="compNode" presStyleCnt="0"/>
      <dgm:spPr/>
    </dgm:pt>
    <dgm:pt modelId="{45EC2686-FB37-408F-AE3E-068A90F432BA}" type="pres">
      <dgm:prSet presAssocID="{0F9182BE-2B4A-4689-B8C3-8D4FC82A9BC7}" presName="bgRect" presStyleLbl="bgShp" presStyleIdx="2" presStyleCnt="3"/>
      <dgm:spPr/>
    </dgm:pt>
    <dgm:pt modelId="{BCD10404-62FE-4C7D-8250-2D3A0A1BFF18}" type="pres">
      <dgm:prSet presAssocID="{0F9182BE-2B4A-4689-B8C3-8D4FC82A9B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cket"/>
        </a:ext>
      </dgm:extLst>
    </dgm:pt>
    <dgm:pt modelId="{8D352181-8483-4777-90D2-BDE090AB02FA}" type="pres">
      <dgm:prSet presAssocID="{0F9182BE-2B4A-4689-B8C3-8D4FC82A9BC7}" presName="spaceRect" presStyleCnt="0"/>
      <dgm:spPr/>
    </dgm:pt>
    <dgm:pt modelId="{D1DEC9BB-2D1E-4737-926D-70BA919986CB}" type="pres">
      <dgm:prSet presAssocID="{0F9182BE-2B4A-4689-B8C3-8D4FC82A9BC7}" presName="parTx" presStyleLbl="revTx" presStyleIdx="2" presStyleCnt="3">
        <dgm:presLayoutVars>
          <dgm:chMax val="0"/>
          <dgm:chPref val="0"/>
        </dgm:presLayoutVars>
      </dgm:prSet>
      <dgm:spPr/>
    </dgm:pt>
  </dgm:ptLst>
  <dgm:cxnLst>
    <dgm:cxn modelId="{CA6A400C-DD0E-4EF5-98BF-2B92B35EFA20}" type="presOf" srcId="{E06DC410-20F0-42B9-B02D-CB2F785E30A8}" destId="{CB6BEF1E-A494-44E1-AB97-0823588B91A8}" srcOrd="0" destOrd="0" presId="urn:microsoft.com/office/officeart/2018/2/layout/IconVerticalSolidList"/>
    <dgm:cxn modelId="{52F65223-2EAC-4284-8367-3660259A52CE}" srcId="{E06DC410-20F0-42B9-B02D-CB2F785E30A8}" destId="{0F9182BE-2B4A-4689-B8C3-8D4FC82A9BC7}" srcOrd="2" destOrd="0" parTransId="{D46FA46A-9E2A-46D7-A689-645ECB436FAB}" sibTransId="{5427A890-B3EF-437D-B1A7-C8D56CC9772E}"/>
    <dgm:cxn modelId="{4F741540-B014-43F8-90B6-E65B95F5A54F}" srcId="{E06DC410-20F0-42B9-B02D-CB2F785E30A8}" destId="{D0064787-5C24-47A2-8191-553526113B93}" srcOrd="1" destOrd="0" parTransId="{7BF2CD0B-24DC-4FA4-AE83-F0E36910A228}" sibTransId="{E72D0048-E44D-4B31-B76F-FABB2E700B2D}"/>
    <dgm:cxn modelId="{A1CD7B84-C074-4596-A526-754EA1441A10}" srcId="{E06DC410-20F0-42B9-B02D-CB2F785E30A8}" destId="{AA123870-CD11-4105-8480-3ABA4BB2D1B0}" srcOrd="0" destOrd="0" parTransId="{3B14ABB3-B72F-4172-9D77-4A9A892A7CBA}" sibTransId="{FC938024-1024-49D0-B3D9-BF0F7E12B754}"/>
    <dgm:cxn modelId="{0F8E0888-9CDC-432C-AE49-3DD3EC739086}" type="presOf" srcId="{0F9182BE-2B4A-4689-B8C3-8D4FC82A9BC7}" destId="{D1DEC9BB-2D1E-4737-926D-70BA919986CB}" srcOrd="0" destOrd="0" presId="urn:microsoft.com/office/officeart/2018/2/layout/IconVerticalSolidList"/>
    <dgm:cxn modelId="{DA757E8B-8F85-4D17-823A-1CC92342CD7A}" type="presOf" srcId="{AA123870-CD11-4105-8480-3ABA4BB2D1B0}" destId="{4FB6E719-C47A-4B38-B4A2-C061217DAFB7}" srcOrd="0" destOrd="0" presId="urn:microsoft.com/office/officeart/2018/2/layout/IconVerticalSolidList"/>
    <dgm:cxn modelId="{3E311AE0-ADF0-477D-B1CF-66C85EFB4064}" type="presOf" srcId="{D0064787-5C24-47A2-8191-553526113B93}" destId="{D40444A7-EAA6-4A6D-83AF-882AB6494F18}" srcOrd="0" destOrd="0" presId="urn:microsoft.com/office/officeart/2018/2/layout/IconVerticalSolidList"/>
    <dgm:cxn modelId="{63D9B7ED-CC10-4F1B-B487-699F0D0757E0}" type="presParOf" srcId="{CB6BEF1E-A494-44E1-AB97-0823588B91A8}" destId="{28C57E89-3A2A-44DD-B68A-3C6D8415A7C0}" srcOrd="0" destOrd="0" presId="urn:microsoft.com/office/officeart/2018/2/layout/IconVerticalSolidList"/>
    <dgm:cxn modelId="{9FA88098-64A8-46D6-84E6-6E02045211EE}" type="presParOf" srcId="{28C57E89-3A2A-44DD-B68A-3C6D8415A7C0}" destId="{F5CFC171-FC7F-437D-BB7B-B4C5C191C850}" srcOrd="0" destOrd="0" presId="urn:microsoft.com/office/officeart/2018/2/layout/IconVerticalSolidList"/>
    <dgm:cxn modelId="{2A3EFA87-CF5D-4087-A385-95E348EF617E}" type="presParOf" srcId="{28C57E89-3A2A-44DD-B68A-3C6D8415A7C0}" destId="{DE451E0D-F0F6-4BED-BA33-96222AAB033F}" srcOrd="1" destOrd="0" presId="urn:microsoft.com/office/officeart/2018/2/layout/IconVerticalSolidList"/>
    <dgm:cxn modelId="{B2FD0CBD-EB42-40D8-B269-5CEF9CDBE84D}" type="presParOf" srcId="{28C57E89-3A2A-44DD-B68A-3C6D8415A7C0}" destId="{07DA0A8E-1B22-4636-B81E-735C1CA7424C}" srcOrd="2" destOrd="0" presId="urn:microsoft.com/office/officeart/2018/2/layout/IconVerticalSolidList"/>
    <dgm:cxn modelId="{BB6994E3-7E10-410A-A576-39F2378B0580}" type="presParOf" srcId="{28C57E89-3A2A-44DD-B68A-3C6D8415A7C0}" destId="{4FB6E719-C47A-4B38-B4A2-C061217DAFB7}" srcOrd="3" destOrd="0" presId="urn:microsoft.com/office/officeart/2018/2/layout/IconVerticalSolidList"/>
    <dgm:cxn modelId="{485D92D0-32B3-4D25-AEEE-AFE654DF66E3}" type="presParOf" srcId="{CB6BEF1E-A494-44E1-AB97-0823588B91A8}" destId="{73CF71A0-1FE6-4E19-B2B1-1F399C8A5557}" srcOrd="1" destOrd="0" presId="urn:microsoft.com/office/officeart/2018/2/layout/IconVerticalSolidList"/>
    <dgm:cxn modelId="{B880554E-5B65-4C45-BEF1-2FF1D962549A}" type="presParOf" srcId="{CB6BEF1E-A494-44E1-AB97-0823588B91A8}" destId="{CAD97810-6D04-494B-A290-2887344C9821}" srcOrd="2" destOrd="0" presId="urn:microsoft.com/office/officeart/2018/2/layout/IconVerticalSolidList"/>
    <dgm:cxn modelId="{A2AC84F1-196C-4786-B57A-D4492CD62D6A}" type="presParOf" srcId="{CAD97810-6D04-494B-A290-2887344C9821}" destId="{4A0C272B-46FC-497E-A8B5-1C19F16F9EE0}" srcOrd="0" destOrd="0" presId="urn:microsoft.com/office/officeart/2018/2/layout/IconVerticalSolidList"/>
    <dgm:cxn modelId="{7D24739C-A2A2-4D16-9BED-35FEA0992668}" type="presParOf" srcId="{CAD97810-6D04-494B-A290-2887344C9821}" destId="{C201FB84-2A25-4B61-9131-F0239093FE34}" srcOrd="1" destOrd="0" presId="urn:microsoft.com/office/officeart/2018/2/layout/IconVerticalSolidList"/>
    <dgm:cxn modelId="{03FE9A53-AA4E-4E00-A118-77F43D12F601}" type="presParOf" srcId="{CAD97810-6D04-494B-A290-2887344C9821}" destId="{A592E179-222C-41DB-9716-57EF00A5B9DD}" srcOrd="2" destOrd="0" presId="urn:microsoft.com/office/officeart/2018/2/layout/IconVerticalSolidList"/>
    <dgm:cxn modelId="{E053EF85-299D-490C-8672-39FA9074B0DF}" type="presParOf" srcId="{CAD97810-6D04-494B-A290-2887344C9821}" destId="{D40444A7-EAA6-4A6D-83AF-882AB6494F18}" srcOrd="3" destOrd="0" presId="urn:microsoft.com/office/officeart/2018/2/layout/IconVerticalSolidList"/>
    <dgm:cxn modelId="{E6E93D75-DBCC-4844-8935-A02C2AF423F3}" type="presParOf" srcId="{CB6BEF1E-A494-44E1-AB97-0823588B91A8}" destId="{96266591-59D2-42C6-9259-819AE01617C0}" srcOrd="3" destOrd="0" presId="urn:microsoft.com/office/officeart/2018/2/layout/IconVerticalSolidList"/>
    <dgm:cxn modelId="{3C6ECE9B-1828-4912-893F-9C241C9B3854}" type="presParOf" srcId="{CB6BEF1E-A494-44E1-AB97-0823588B91A8}" destId="{14EBF3D9-900A-431E-9C40-54A45BA06B3A}" srcOrd="4" destOrd="0" presId="urn:microsoft.com/office/officeart/2018/2/layout/IconVerticalSolidList"/>
    <dgm:cxn modelId="{DA3B0A7B-9350-481F-BFCE-017D2ECD4B38}" type="presParOf" srcId="{14EBF3D9-900A-431E-9C40-54A45BA06B3A}" destId="{45EC2686-FB37-408F-AE3E-068A90F432BA}" srcOrd="0" destOrd="0" presId="urn:microsoft.com/office/officeart/2018/2/layout/IconVerticalSolidList"/>
    <dgm:cxn modelId="{6C6B0F26-F61F-4749-8A17-593ACD34C97E}" type="presParOf" srcId="{14EBF3D9-900A-431E-9C40-54A45BA06B3A}" destId="{BCD10404-62FE-4C7D-8250-2D3A0A1BFF18}" srcOrd="1" destOrd="0" presId="urn:microsoft.com/office/officeart/2018/2/layout/IconVerticalSolidList"/>
    <dgm:cxn modelId="{9DA8C91B-CC02-4D38-8099-7AC42CF3F0B5}" type="presParOf" srcId="{14EBF3D9-900A-431E-9C40-54A45BA06B3A}" destId="{8D352181-8483-4777-90D2-BDE090AB02FA}" srcOrd="2" destOrd="0" presId="urn:microsoft.com/office/officeart/2018/2/layout/IconVerticalSolidList"/>
    <dgm:cxn modelId="{2F3F5544-1C4B-404D-A361-BA316B367A57}" type="presParOf" srcId="{14EBF3D9-900A-431E-9C40-54A45BA06B3A}" destId="{D1DEC9BB-2D1E-4737-926D-70BA919986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48E31A-C515-40D6-8B80-31F1D6D3B486}" type="doc">
      <dgm:prSet loTypeId="urn:microsoft.com/office/officeart/2016/7/layout/ChevronBlockProcess" loCatId="process" qsTypeId="urn:microsoft.com/office/officeart/2005/8/quickstyle/simple2" qsCatId="simple" csTypeId="urn:microsoft.com/office/officeart/2005/8/colors/colorful5" csCatId="colorful" phldr="1"/>
      <dgm:spPr/>
      <dgm:t>
        <a:bodyPr/>
        <a:lstStyle/>
        <a:p>
          <a:endParaRPr lang="en-US"/>
        </a:p>
      </dgm:t>
    </dgm:pt>
    <dgm:pt modelId="{45C653DB-DF40-4FBC-97E3-DB06781E185F}">
      <dgm:prSet/>
      <dgm:spPr/>
      <dgm:t>
        <a:bodyPr/>
        <a:lstStyle/>
        <a:p>
          <a:r>
            <a:rPr lang="en-US"/>
            <a:t>Phase 1</a:t>
          </a:r>
        </a:p>
      </dgm:t>
    </dgm:pt>
    <dgm:pt modelId="{D4B7D810-C508-4E22-A6C8-04440057CD70}" type="parTrans" cxnId="{F93DE2DB-953B-4BDC-81B5-E5B45BCF35E7}">
      <dgm:prSet/>
      <dgm:spPr/>
      <dgm:t>
        <a:bodyPr/>
        <a:lstStyle/>
        <a:p>
          <a:endParaRPr lang="en-US"/>
        </a:p>
      </dgm:t>
    </dgm:pt>
    <dgm:pt modelId="{E816E30B-574A-469D-AE05-2CD6E50DE78E}" type="sibTrans" cxnId="{F93DE2DB-953B-4BDC-81B5-E5B45BCF35E7}">
      <dgm:prSet/>
      <dgm:spPr/>
      <dgm:t>
        <a:bodyPr/>
        <a:lstStyle/>
        <a:p>
          <a:endParaRPr lang="en-US"/>
        </a:p>
      </dgm:t>
    </dgm:pt>
    <dgm:pt modelId="{DDA9618E-80DB-4A78-968F-2D37A65335CB}">
      <dgm:prSet/>
      <dgm:spPr/>
      <dgm:t>
        <a:bodyPr/>
        <a:lstStyle/>
        <a:p>
          <a:r>
            <a:rPr lang="en-US"/>
            <a:t>Proposal review and approval</a:t>
          </a:r>
        </a:p>
      </dgm:t>
    </dgm:pt>
    <dgm:pt modelId="{5B3377C9-1220-4932-BEE8-FEF63A0302DC}" type="parTrans" cxnId="{17F827E2-C52D-48E8-AEA1-ACF2BC6B49C7}">
      <dgm:prSet/>
      <dgm:spPr/>
      <dgm:t>
        <a:bodyPr/>
        <a:lstStyle/>
        <a:p>
          <a:endParaRPr lang="en-US"/>
        </a:p>
      </dgm:t>
    </dgm:pt>
    <dgm:pt modelId="{FA42B78C-4585-47F5-9CE6-4D94A59CEAE7}" type="sibTrans" cxnId="{17F827E2-C52D-48E8-AEA1-ACF2BC6B49C7}">
      <dgm:prSet/>
      <dgm:spPr/>
      <dgm:t>
        <a:bodyPr/>
        <a:lstStyle/>
        <a:p>
          <a:endParaRPr lang="en-US"/>
        </a:p>
      </dgm:t>
    </dgm:pt>
    <dgm:pt modelId="{EA380D04-343C-4D7A-980D-15C9A7714F90}">
      <dgm:prSet/>
      <dgm:spPr/>
      <dgm:t>
        <a:bodyPr/>
        <a:lstStyle/>
        <a:p>
          <a:r>
            <a:rPr lang="en-US"/>
            <a:t>Phase 2</a:t>
          </a:r>
        </a:p>
      </dgm:t>
    </dgm:pt>
    <dgm:pt modelId="{8417F2D8-3E77-4B1D-9C95-2F42C81A6E2A}" type="parTrans" cxnId="{8D54DB83-6A97-4FA2-B9DD-4ED3FCBE67C7}">
      <dgm:prSet/>
      <dgm:spPr/>
      <dgm:t>
        <a:bodyPr/>
        <a:lstStyle/>
        <a:p>
          <a:endParaRPr lang="en-US"/>
        </a:p>
      </dgm:t>
    </dgm:pt>
    <dgm:pt modelId="{E6691444-4FDE-4D53-90E6-685E0713705D}" type="sibTrans" cxnId="{8D54DB83-6A97-4FA2-B9DD-4ED3FCBE67C7}">
      <dgm:prSet/>
      <dgm:spPr/>
      <dgm:t>
        <a:bodyPr/>
        <a:lstStyle/>
        <a:p>
          <a:endParaRPr lang="en-US"/>
        </a:p>
      </dgm:t>
    </dgm:pt>
    <dgm:pt modelId="{E5A69195-E933-487A-9805-15CFD2DC2273}">
      <dgm:prSet/>
      <dgm:spPr/>
      <dgm:t>
        <a:bodyPr/>
        <a:lstStyle/>
        <a:p>
          <a:r>
            <a:rPr lang="en-US"/>
            <a:t>Course design and preparation</a:t>
          </a:r>
        </a:p>
      </dgm:t>
    </dgm:pt>
    <dgm:pt modelId="{DAA532D7-9B8B-47E5-A3A9-154406E77CA9}" type="parTrans" cxnId="{D10849A8-1BC4-4CA3-9CC4-270F4F28E0D1}">
      <dgm:prSet/>
      <dgm:spPr/>
      <dgm:t>
        <a:bodyPr/>
        <a:lstStyle/>
        <a:p>
          <a:endParaRPr lang="en-US"/>
        </a:p>
      </dgm:t>
    </dgm:pt>
    <dgm:pt modelId="{EC4C1A84-DA5D-4B70-9EA3-649D99C987C4}" type="sibTrans" cxnId="{D10849A8-1BC4-4CA3-9CC4-270F4F28E0D1}">
      <dgm:prSet/>
      <dgm:spPr/>
      <dgm:t>
        <a:bodyPr/>
        <a:lstStyle/>
        <a:p>
          <a:endParaRPr lang="en-US"/>
        </a:p>
      </dgm:t>
    </dgm:pt>
    <dgm:pt modelId="{B2DF744D-52B6-4267-B9BC-926003972BB4}">
      <dgm:prSet/>
      <dgm:spPr/>
      <dgm:t>
        <a:bodyPr/>
        <a:lstStyle/>
        <a:p>
          <a:r>
            <a:rPr lang="en-US"/>
            <a:t>Phase 3</a:t>
          </a:r>
        </a:p>
      </dgm:t>
    </dgm:pt>
    <dgm:pt modelId="{4DBD5CF9-DD16-4B13-812E-5A6207D828E9}" type="parTrans" cxnId="{B887509A-43B3-4A32-B0FF-78B8F45E7920}">
      <dgm:prSet/>
      <dgm:spPr/>
      <dgm:t>
        <a:bodyPr/>
        <a:lstStyle/>
        <a:p>
          <a:endParaRPr lang="en-US"/>
        </a:p>
      </dgm:t>
    </dgm:pt>
    <dgm:pt modelId="{1ACB848C-2E1D-4AF6-AB12-90160AA7ABA2}" type="sibTrans" cxnId="{B887509A-43B3-4A32-B0FF-78B8F45E7920}">
      <dgm:prSet/>
      <dgm:spPr/>
      <dgm:t>
        <a:bodyPr/>
        <a:lstStyle/>
        <a:p>
          <a:endParaRPr lang="en-US"/>
        </a:p>
      </dgm:t>
    </dgm:pt>
    <dgm:pt modelId="{9B1F9F55-8CDF-4C3C-82E0-8463CF6D4ADA}">
      <dgm:prSet/>
      <dgm:spPr/>
      <dgm:t>
        <a:bodyPr/>
        <a:lstStyle/>
        <a:p>
          <a:r>
            <a:rPr lang="en-US"/>
            <a:t>Implementation (Spring 2026)</a:t>
          </a:r>
        </a:p>
      </dgm:t>
    </dgm:pt>
    <dgm:pt modelId="{D80F93FF-BE04-435B-81E2-A1AFB4465B2E}" type="parTrans" cxnId="{0B5A7A64-C6FE-4A6C-BA22-04C980892590}">
      <dgm:prSet/>
      <dgm:spPr/>
      <dgm:t>
        <a:bodyPr/>
        <a:lstStyle/>
        <a:p>
          <a:endParaRPr lang="en-US"/>
        </a:p>
      </dgm:t>
    </dgm:pt>
    <dgm:pt modelId="{99DE84D5-12FE-4B48-A176-C8F3DF249CAE}" type="sibTrans" cxnId="{0B5A7A64-C6FE-4A6C-BA22-04C980892590}">
      <dgm:prSet/>
      <dgm:spPr/>
      <dgm:t>
        <a:bodyPr/>
        <a:lstStyle/>
        <a:p>
          <a:endParaRPr lang="en-US"/>
        </a:p>
      </dgm:t>
    </dgm:pt>
    <dgm:pt modelId="{2E7B97F8-70BF-4A4D-B2E7-9F3C7810DF5D}">
      <dgm:prSet/>
      <dgm:spPr/>
      <dgm:t>
        <a:bodyPr/>
        <a:lstStyle/>
        <a:p>
          <a:r>
            <a:rPr lang="en-US"/>
            <a:t>Phase 4</a:t>
          </a:r>
        </a:p>
      </dgm:t>
    </dgm:pt>
    <dgm:pt modelId="{A4553887-2531-48A5-815F-AEC9BFC55C7E}" type="parTrans" cxnId="{25E9CFA5-D422-47D1-B874-231E4399815A}">
      <dgm:prSet/>
      <dgm:spPr/>
      <dgm:t>
        <a:bodyPr/>
        <a:lstStyle/>
        <a:p>
          <a:endParaRPr lang="en-US"/>
        </a:p>
      </dgm:t>
    </dgm:pt>
    <dgm:pt modelId="{815371FA-0BF7-4535-8C9B-B75F979D06AB}" type="sibTrans" cxnId="{25E9CFA5-D422-47D1-B874-231E4399815A}">
      <dgm:prSet/>
      <dgm:spPr/>
      <dgm:t>
        <a:bodyPr/>
        <a:lstStyle/>
        <a:p>
          <a:endParaRPr lang="en-US"/>
        </a:p>
      </dgm:t>
    </dgm:pt>
    <dgm:pt modelId="{5A09D1AF-2996-4E94-BDE9-FF21AA074EB1}">
      <dgm:prSet/>
      <dgm:spPr/>
      <dgm:t>
        <a:bodyPr/>
        <a:lstStyle/>
        <a:p>
          <a:r>
            <a:rPr lang="en-US"/>
            <a:t>Post implementation review</a:t>
          </a:r>
        </a:p>
      </dgm:t>
    </dgm:pt>
    <dgm:pt modelId="{11A4D173-ADE8-4EB0-8815-9C16760A0B5C}" type="parTrans" cxnId="{E298C2D9-69AD-43CE-8FA3-0249C976D6DB}">
      <dgm:prSet/>
      <dgm:spPr/>
      <dgm:t>
        <a:bodyPr/>
        <a:lstStyle/>
        <a:p>
          <a:endParaRPr lang="en-US"/>
        </a:p>
      </dgm:t>
    </dgm:pt>
    <dgm:pt modelId="{8FC78D27-1BCA-4C72-B9F1-5B3A8F1484F7}" type="sibTrans" cxnId="{E298C2D9-69AD-43CE-8FA3-0249C976D6DB}">
      <dgm:prSet/>
      <dgm:spPr/>
      <dgm:t>
        <a:bodyPr/>
        <a:lstStyle/>
        <a:p>
          <a:endParaRPr lang="en-US"/>
        </a:p>
      </dgm:t>
    </dgm:pt>
    <dgm:pt modelId="{9E2F95B9-2168-4967-8BC3-676FA67D05E3}" type="pres">
      <dgm:prSet presAssocID="{3948E31A-C515-40D6-8B80-31F1D6D3B486}" presName="Name0" presStyleCnt="0">
        <dgm:presLayoutVars>
          <dgm:dir/>
          <dgm:animLvl val="lvl"/>
          <dgm:resizeHandles val="exact"/>
        </dgm:presLayoutVars>
      </dgm:prSet>
      <dgm:spPr/>
    </dgm:pt>
    <dgm:pt modelId="{5A1E7B6C-E451-4887-AAF2-08DC7AC21EE9}" type="pres">
      <dgm:prSet presAssocID="{45C653DB-DF40-4FBC-97E3-DB06781E185F}" presName="composite" presStyleCnt="0"/>
      <dgm:spPr/>
    </dgm:pt>
    <dgm:pt modelId="{25873F39-E451-4A04-A4F7-BD1F55376278}" type="pres">
      <dgm:prSet presAssocID="{45C653DB-DF40-4FBC-97E3-DB06781E185F}" presName="parTx" presStyleLbl="alignNode1" presStyleIdx="0" presStyleCnt="4">
        <dgm:presLayoutVars>
          <dgm:chMax val="0"/>
          <dgm:chPref val="0"/>
        </dgm:presLayoutVars>
      </dgm:prSet>
      <dgm:spPr/>
    </dgm:pt>
    <dgm:pt modelId="{8E598A1A-BEF9-4A2D-AFDD-6EE4ECCECE89}" type="pres">
      <dgm:prSet presAssocID="{45C653DB-DF40-4FBC-97E3-DB06781E185F}" presName="desTx" presStyleLbl="alignAccFollowNode1" presStyleIdx="0" presStyleCnt="4">
        <dgm:presLayoutVars/>
      </dgm:prSet>
      <dgm:spPr/>
    </dgm:pt>
    <dgm:pt modelId="{9A4570DE-C872-4A93-8BEA-0CA5B0693887}" type="pres">
      <dgm:prSet presAssocID="{E816E30B-574A-469D-AE05-2CD6E50DE78E}" presName="space" presStyleCnt="0"/>
      <dgm:spPr/>
    </dgm:pt>
    <dgm:pt modelId="{553BD8D5-DC85-4061-82C8-E6E6DA602E04}" type="pres">
      <dgm:prSet presAssocID="{EA380D04-343C-4D7A-980D-15C9A7714F90}" presName="composite" presStyleCnt="0"/>
      <dgm:spPr/>
    </dgm:pt>
    <dgm:pt modelId="{2010DBE5-6CD5-4725-9E8A-35B5DA7744B8}" type="pres">
      <dgm:prSet presAssocID="{EA380D04-343C-4D7A-980D-15C9A7714F90}" presName="parTx" presStyleLbl="alignNode1" presStyleIdx="1" presStyleCnt="4">
        <dgm:presLayoutVars>
          <dgm:chMax val="0"/>
          <dgm:chPref val="0"/>
        </dgm:presLayoutVars>
      </dgm:prSet>
      <dgm:spPr/>
    </dgm:pt>
    <dgm:pt modelId="{CF952659-3605-41DA-91B9-C7B4DC97CFFA}" type="pres">
      <dgm:prSet presAssocID="{EA380D04-343C-4D7A-980D-15C9A7714F90}" presName="desTx" presStyleLbl="alignAccFollowNode1" presStyleIdx="1" presStyleCnt="4">
        <dgm:presLayoutVars/>
      </dgm:prSet>
      <dgm:spPr/>
    </dgm:pt>
    <dgm:pt modelId="{7C4566FB-52E7-43AA-8D9E-F531AA839134}" type="pres">
      <dgm:prSet presAssocID="{E6691444-4FDE-4D53-90E6-685E0713705D}" presName="space" presStyleCnt="0"/>
      <dgm:spPr/>
    </dgm:pt>
    <dgm:pt modelId="{C172C31F-B13E-4535-B257-828C5E3B87DF}" type="pres">
      <dgm:prSet presAssocID="{B2DF744D-52B6-4267-B9BC-926003972BB4}" presName="composite" presStyleCnt="0"/>
      <dgm:spPr/>
    </dgm:pt>
    <dgm:pt modelId="{FFDE0A10-DDD1-464F-8011-DFD844082D7D}" type="pres">
      <dgm:prSet presAssocID="{B2DF744D-52B6-4267-B9BC-926003972BB4}" presName="parTx" presStyleLbl="alignNode1" presStyleIdx="2" presStyleCnt="4">
        <dgm:presLayoutVars>
          <dgm:chMax val="0"/>
          <dgm:chPref val="0"/>
        </dgm:presLayoutVars>
      </dgm:prSet>
      <dgm:spPr/>
    </dgm:pt>
    <dgm:pt modelId="{D2451C68-EC17-45FB-8A69-543A21B9FE11}" type="pres">
      <dgm:prSet presAssocID="{B2DF744D-52B6-4267-B9BC-926003972BB4}" presName="desTx" presStyleLbl="alignAccFollowNode1" presStyleIdx="2" presStyleCnt="4">
        <dgm:presLayoutVars/>
      </dgm:prSet>
      <dgm:spPr/>
    </dgm:pt>
    <dgm:pt modelId="{6148026F-400C-4928-A14A-9DF3AB5B11BD}" type="pres">
      <dgm:prSet presAssocID="{1ACB848C-2E1D-4AF6-AB12-90160AA7ABA2}" presName="space" presStyleCnt="0"/>
      <dgm:spPr/>
    </dgm:pt>
    <dgm:pt modelId="{004E1B9C-C062-426D-8976-9E4592C73E80}" type="pres">
      <dgm:prSet presAssocID="{2E7B97F8-70BF-4A4D-B2E7-9F3C7810DF5D}" presName="composite" presStyleCnt="0"/>
      <dgm:spPr/>
    </dgm:pt>
    <dgm:pt modelId="{B1740EDA-8A78-44F5-B977-D45A30B395A4}" type="pres">
      <dgm:prSet presAssocID="{2E7B97F8-70BF-4A4D-B2E7-9F3C7810DF5D}" presName="parTx" presStyleLbl="alignNode1" presStyleIdx="3" presStyleCnt="4">
        <dgm:presLayoutVars>
          <dgm:chMax val="0"/>
          <dgm:chPref val="0"/>
        </dgm:presLayoutVars>
      </dgm:prSet>
      <dgm:spPr/>
    </dgm:pt>
    <dgm:pt modelId="{FD829FBD-14C4-4AE1-8E67-280EE33986C9}" type="pres">
      <dgm:prSet presAssocID="{2E7B97F8-70BF-4A4D-B2E7-9F3C7810DF5D}" presName="desTx" presStyleLbl="alignAccFollowNode1" presStyleIdx="3" presStyleCnt="4">
        <dgm:presLayoutVars/>
      </dgm:prSet>
      <dgm:spPr/>
    </dgm:pt>
  </dgm:ptLst>
  <dgm:cxnLst>
    <dgm:cxn modelId="{1705EF15-C2C9-4432-B404-0437DD24D400}" type="presOf" srcId="{2E7B97F8-70BF-4A4D-B2E7-9F3C7810DF5D}" destId="{B1740EDA-8A78-44F5-B977-D45A30B395A4}" srcOrd="0" destOrd="0" presId="urn:microsoft.com/office/officeart/2016/7/layout/ChevronBlockProcess"/>
    <dgm:cxn modelId="{F8D28035-C134-489B-AF12-AF8AEAABEC5A}" type="presOf" srcId="{9B1F9F55-8CDF-4C3C-82E0-8463CF6D4ADA}" destId="{D2451C68-EC17-45FB-8A69-543A21B9FE11}" srcOrd="0" destOrd="0" presId="urn:microsoft.com/office/officeart/2016/7/layout/ChevronBlockProcess"/>
    <dgm:cxn modelId="{0B5A7A64-C6FE-4A6C-BA22-04C980892590}" srcId="{B2DF744D-52B6-4267-B9BC-926003972BB4}" destId="{9B1F9F55-8CDF-4C3C-82E0-8463CF6D4ADA}" srcOrd="0" destOrd="0" parTransId="{D80F93FF-BE04-435B-81E2-A1AFB4465B2E}" sibTransId="{99DE84D5-12FE-4B48-A176-C8F3DF249CAE}"/>
    <dgm:cxn modelId="{A3B38748-82F2-497E-94EC-21DB15FED190}" type="presOf" srcId="{B2DF744D-52B6-4267-B9BC-926003972BB4}" destId="{FFDE0A10-DDD1-464F-8011-DFD844082D7D}" srcOrd="0" destOrd="0" presId="urn:microsoft.com/office/officeart/2016/7/layout/ChevronBlockProcess"/>
    <dgm:cxn modelId="{289D4F70-7AB9-46EA-B56D-61CBEC57C1C7}" type="presOf" srcId="{DDA9618E-80DB-4A78-968F-2D37A65335CB}" destId="{8E598A1A-BEF9-4A2D-AFDD-6EE4ECCECE89}" srcOrd="0" destOrd="0" presId="urn:microsoft.com/office/officeart/2016/7/layout/ChevronBlockProcess"/>
    <dgm:cxn modelId="{0985A070-7597-4178-8639-FD7669273B40}" type="presOf" srcId="{45C653DB-DF40-4FBC-97E3-DB06781E185F}" destId="{25873F39-E451-4A04-A4F7-BD1F55376278}" srcOrd="0" destOrd="0" presId="urn:microsoft.com/office/officeart/2016/7/layout/ChevronBlockProcess"/>
    <dgm:cxn modelId="{8D54DB83-6A97-4FA2-B9DD-4ED3FCBE67C7}" srcId="{3948E31A-C515-40D6-8B80-31F1D6D3B486}" destId="{EA380D04-343C-4D7A-980D-15C9A7714F90}" srcOrd="1" destOrd="0" parTransId="{8417F2D8-3E77-4B1D-9C95-2F42C81A6E2A}" sibTransId="{E6691444-4FDE-4D53-90E6-685E0713705D}"/>
    <dgm:cxn modelId="{B887509A-43B3-4A32-B0FF-78B8F45E7920}" srcId="{3948E31A-C515-40D6-8B80-31F1D6D3B486}" destId="{B2DF744D-52B6-4267-B9BC-926003972BB4}" srcOrd="2" destOrd="0" parTransId="{4DBD5CF9-DD16-4B13-812E-5A6207D828E9}" sibTransId="{1ACB848C-2E1D-4AF6-AB12-90160AA7ABA2}"/>
    <dgm:cxn modelId="{25E9CFA5-D422-47D1-B874-231E4399815A}" srcId="{3948E31A-C515-40D6-8B80-31F1D6D3B486}" destId="{2E7B97F8-70BF-4A4D-B2E7-9F3C7810DF5D}" srcOrd="3" destOrd="0" parTransId="{A4553887-2531-48A5-815F-AEC9BFC55C7E}" sibTransId="{815371FA-0BF7-4535-8C9B-B75F979D06AB}"/>
    <dgm:cxn modelId="{D10849A8-1BC4-4CA3-9CC4-270F4F28E0D1}" srcId="{EA380D04-343C-4D7A-980D-15C9A7714F90}" destId="{E5A69195-E933-487A-9805-15CFD2DC2273}" srcOrd="0" destOrd="0" parTransId="{DAA532D7-9B8B-47E5-A3A9-154406E77CA9}" sibTransId="{EC4C1A84-DA5D-4B70-9EA3-649D99C987C4}"/>
    <dgm:cxn modelId="{C4A1C1C0-3832-47F9-8046-29B4C9815139}" type="presOf" srcId="{3948E31A-C515-40D6-8B80-31F1D6D3B486}" destId="{9E2F95B9-2168-4967-8BC3-676FA67D05E3}" srcOrd="0" destOrd="0" presId="urn:microsoft.com/office/officeart/2016/7/layout/ChevronBlockProcess"/>
    <dgm:cxn modelId="{AAE5A2CF-3B1E-489B-AA5E-8746C827196D}" type="presOf" srcId="{EA380D04-343C-4D7A-980D-15C9A7714F90}" destId="{2010DBE5-6CD5-4725-9E8A-35B5DA7744B8}" srcOrd="0" destOrd="0" presId="urn:microsoft.com/office/officeart/2016/7/layout/ChevronBlockProcess"/>
    <dgm:cxn modelId="{786901D4-613F-467D-9517-87E3AF2A8CFF}" type="presOf" srcId="{E5A69195-E933-487A-9805-15CFD2DC2273}" destId="{CF952659-3605-41DA-91B9-C7B4DC97CFFA}" srcOrd="0" destOrd="0" presId="urn:microsoft.com/office/officeart/2016/7/layout/ChevronBlockProcess"/>
    <dgm:cxn modelId="{E298C2D9-69AD-43CE-8FA3-0249C976D6DB}" srcId="{2E7B97F8-70BF-4A4D-B2E7-9F3C7810DF5D}" destId="{5A09D1AF-2996-4E94-BDE9-FF21AA074EB1}" srcOrd="0" destOrd="0" parTransId="{11A4D173-ADE8-4EB0-8815-9C16760A0B5C}" sibTransId="{8FC78D27-1BCA-4C72-B9F1-5B3A8F1484F7}"/>
    <dgm:cxn modelId="{F93DE2DB-953B-4BDC-81B5-E5B45BCF35E7}" srcId="{3948E31A-C515-40D6-8B80-31F1D6D3B486}" destId="{45C653DB-DF40-4FBC-97E3-DB06781E185F}" srcOrd="0" destOrd="0" parTransId="{D4B7D810-C508-4E22-A6C8-04440057CD70}" sibTransId="{E816E30B-574A-469D-AE05-2CD6E50DE78E}"/>
    <dgm:cxn modelId="{17F827E2-C52D-48E8-AEA1-ACF2BC6B49C7}" srcId="{45C653DB-DF40-4FBC-97E3-DB06781E185F}" destId="{DDA9618E-80DB-4A78-968F-2D37A65335CB}" srcOrd="0" destOrd="0" parTransId="{5B3377C9-1220-4932-BEE8-FEF63A0302DC}" sibTransId="{FA42B78C-4585-47F5-9CE6-4D94A59CEAE7}"/>
    <dgm:cxn modelId="{54CB32EB-0FA8-47B3-8427-CC01CDDF75B0}" type="presOf" srcId="{5A09D1AF-2996-4E94-BDE9-FF21AA074EB1}" destId="{FD829FBD-14C4-4AE1-8E67-280EE33986C9}" srcOrd="0" destOrd="0" presId="urn:microsoft.com/office/officeart/2016/7/layout/ChevronBlockProcess"/>
    <dgm:cxn modelId="{6370B78E-5EC2-4B2A-B9D8-4C063C48D64F}" type="presParOf" srcId="{9E2F95B9-2168-4967-8BC3-676FA67D05E3}" destId="{5A1E7B6C-E451-4887-AAF2-08DC7AC21EE9}" srcOrd="0" destOrd="0" presId="urn:microsoft.com/office/officeart/2016/7/layout/ChevronBlockProcess"/>
    <dgm:cxn modelId="{6ED1F972-91F0-4CDA-BADC-3D17FD05DF19}" type="presParOf" srcId="{5A1E7B6C-E451-4887-AAF2-08DC7AC21EE9}" destId="{25873F39-E451-4A04-A4F7-BD1F55376278}" srcOrd="0" destOrd="0" presId="urn:microsoft.com/office/officeart/2016/7/layout/ChevronBlockProcess"/>
    <dgm:cxn modelId="{85CFE8FF-3095-493F-8311-4CDA0AD4AB6F}" type="presParOf" srcId="{5A1E7B6C-E451-4887-AAF2-08DC7AC21EE9}" destId="{8E598A1A-BEF9-4A2D-AFDD-6EE4ECCECE89}" srcOrd="1" destOrd="0" presId="urn:microsoft.com/office/officeart/2016/7/layout/ChevronBlockProcess"/>
    <dgm:cxn modelId="{38D69585-A909-437C-AD3A-494FA11D91E5}" type="presParOf" srcId="{9E2F95B9-2168-4967-8BC3-676FA67D05E3}" destId="{9A4570DE-C872-4A93-8BEA-0CA5B0693887}" srcOrd="1" destOrd="0" presId="urn:microsoft.com/office/officeart/2016/7/layout/ChevronBlockProcess"/>
    <dgm:cxn modelId="{B1F6D2F7-6753-4DAE-BF8D-0CCC6174350A}" type="presParOf" srcId="{9E2F95B9-2168-4967-8BC3-676FA67D05E3}" destId="{553BD8D5-DC85-4061-82C8-E6E6DA602E04}" srcOrd="2" destOrd="0" presId="urn:microsoft.com/office/officeart/2016/7/layout/ChevronBlockProcess"/>
    <dgm:cxn modelId="{FE56D508-6C32-4B09-89D3-0F0080873DB5}" type="presParOf" srcId="{553BD8D5-DC85-4061-82C8-E6E6DA602E04}" destId="{2010DBE5-6CD5-4725-9E8A-35B5DA7744B8}" srcOrd="0" destOrd="0" presId="urn:microsoft.com/office/officeart/2016/7/layout/ChevronBlockProcess"/>
    <dgm:cxn modelId="{A65E9DAF-1A73-4E77-B0E3-56A2CE6F566B}" type="presParOf" srcId="{553BD8D5-DC85-4061-82C8-E6E6DA602E04}" destId="{CF952659-3605-41DA-91B9-C7B4DC97CFFA}" srcOrd="1" destOrd="0" presId="urn:microsoft.com/office/officeart/2016/7/layout/ChevronBlockProcess"/>
    <dgm:cxn modelId="{2D95E63B-B48D-490E-A6AE-F68830DAC0C9}" type="presParOf" srcId="{9E2F95B9-2168-4967-8BC3-676FA67D05E3}" destId="{7C4566FB-52E7-43AA-8D9E-F531AA839134}" srcOrd="3" destOrd="0" presId="urn:microsoft.com/office/officeart/2016/7/layout/ChevronBlockProcess"/>
    <dgm:cxn modelId="{AE326950-D0D0-4D37-835B-5A2F5C1A5A1E}" type="presParOf" srcId="{9E2F95B9-2168-4967-8BC3-676FA67D05E3}" destId="{C172C31F-B13E-4535-B257-828C5E3B87DF}" srcOrd="4" destOrd="0" presId="urn:microsoft.com/office/officeart/2016/7/layout/ChevronBlockProcess"/>
    <dgm:cxn modelId="{2301740C-F4B7-42EC-8C46-C7255ED48EEE}" type="presParOf" srcId="{C172C31F-B13E-4535-B257-828C5E3B87DF}" destId="{FFDE0A10-DDD1-464F-8011-DFD844082D7D}" srcOrd="0" destOrd="0" presId="urn:microsoft.com/office/officeart/2016/7/layout/ChevronBlockProcess"/>
    <dgm:cxn modelId="{0355C001-DAF3-46B0-9836-2390BF8C5A38}" type="presParOf" srcId="{C172C31F-B13E-4535-B257-828C5E3B87DF}" destId="{D2451C68-EC17-45FB-8A69-543A21B9FE11}" srcOrd="1" destOrd="0" presId="urn:microsoft.com/office/officeart/2016/7/layout/ChevronBlockProcess"/>
    <dgm:cxn modelId="{B9649BD6-3145-434A-9D31-5A65EF2189FC}" type="presParOf" srcId="{9E2F95B9-2168-4967-8BC3-676FA67D05E3}" destId="{6148026F-400C-4928-A14A-9DF3AB5B11BD}" srcOrd="5" destOrd="0" presId="urn:microsoft.com/office/officeart/2016/7/layout/ChevronBlockProcess"/>
    <dgm:cxn modelId="{BED8D332-F804-4354-8B1A-D9C9DD6C54EF}" type="presParOf" srcId="{9E2F95B9-2168-4967-8BC3-676FA67D05E3}" destId="{004E1B9C-C062-426D-8976-9E4592C73E80}" srcOrd="6" destOrd="0" presId="urn:microsoft.com/office/officeart/2016/7/layout/ChevronBlockProcess"/>
    <dgm:cxn modelId="{D10C8C4B-E31B-463E-A0AC-A0F398C5DAF8}" type="presParOf" srcId="{004E1B9C-C062-426D-8976-9E4592C73E80}" destId="{B1740EDA-8A78-44F5-B977-D45A30B395A4}" srcOrd="0" destOrd="0" presId="urn:microsoft.com/office/officeart/2016/7/layout/ChevronBlockProcess"/>
    <dgm:cxn modelId="{12F6EDDA-7ADE-450A-9ED7-6955BC37AC25}" type="presParOf" srcId="{004E1B9C-C062-426D-8976-9E4592C73E80}" destId="{FD829FBD-14C4-4AE1-8E67-280EE33986C9}"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30380C-A19E-4A16-8E13-77EAB73E959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43CF1B4-BCC8-4D5A-B08F-75DF20097A4A}">
      <dgm:prSet/>
      <dgm:spPr/>
      <dgm:t>
        <a:bodyPr/>
        <a:lstStyle/>
        <a:p>
          <a:pPr>
            <a:lnSpc>
              <a:spcPct val="100000"/>
            </a:lnSpc>
          </a:pPr>
          <a:r>
            <a:rPr lang="en-US" baseline="0"/>
            <a:t>Benefits </a:t>
          </a:r>
          <a:endParaRPr lang="en-US"/>
        </a:p>
      </dgm:t>
    </dgm:pt>
    <dgm:pt modelId="{715644D0-8740-4D2E-98F0-43915441AAAD}" type="parTrans" cxnId="{F7C60D67-C9CD-465B-BAA3-5CB68BECDCC7}">
      <dgm:prSet/>
      <dgm:spPr/>
      <dgm:t>
        <a:bodyPr/>
        <a:lstStyle/>
        <a:p>
          <a:endParaRPr lang="en-US"/>
        </a:p>
      </dgm:t>
    </dgm:pt>
    <dgm:pt modelId="{0F491DDD-9CAD-4280-8AE1-A4A7F07C7186}" type="sibTrans" cxnId="{F7C60D67-C9CD-465B-BAA3-5CB68BECDCC7}">
      <dgm:prSet/>
      <dgm:spPr/>
      <dgm:t>
        <a:bodyPr/>
        <a:lstStyle/>
        <a:p>
          <a:endParaRPr lang="en-US"/>
        </a:p>
      </dgm:t>
    </dgm:pt>
    <dgm:pt modelId="{B0681969-DA2E-41B1-BB46-73B87396DED6}">
      <dgm:prSet/>
      <dgm:spPr/>
      <dgm:t>
        <a:bodyPr/>
        <a:lstStyle/>
        <a:p>
          <a:pPr>
            <a:lnSpc>
              <a:spcPct val="100000"/>
            </a:lnSpc>
          </a:pPr>
          <a:r>
            <a:rPr lang="en-US" baseline="0"/>
            <a:t>Feasibility</a:t>
          </a:r>
          <a:endParaRPr lang="en-US"/>
        </a:p>
      </dgm:t>
    </dgm:pt>
    <dgm:pt modelId="{EE5BA1F3-9CDD-4D6A-8EDB-D1790EF780FE}" type="parTrans" cxnId="{A9DDCDF0-20E3-4809-B63C-A53F0EBD98D4}">
      <dgm:prSet/>
      <dgm:spPr/>
      <dgm:t>
        <a:bodyPr/>
        <a:lstStyle/>
        <a:p>
          <a:endParaRPr lang="en-US"/>
        </a:p>
      </dgm:t>
    </dgm:pt>
    <dgm:pt modelId="{9BA301D4-9BEF-4A3A-B9BE-79399CDDE401}" type="sibTrans" cxnId="{A9DDCDF0-20E3-4809-B63C-A53F0EBD98D4}">
      <dgm:prSet/>
      <dgm:spPr/>
      <dgm:t>
        <a:bodyPr/>
        <a:lstStyle/>
        <a:p>
          <a:endParaRPr lang="en-US"/>
        </a:p>
      </dgm:t>
    </dgm:pt>
    <dgm:pt modelId="{A30D0888-5B43-4E38-B0E3-C962E0A98C73}">
      <dgm:prSet/>
      <dgm:spPr/>
      <dgm:t>
        <a:bodyPr/>
        <a:lstStyle/>
        <a:p>
          <a:pPr>
            <a:lnSpc>
              <a:spcPct val="100000"/>
            </a:lnSpc>
          </a:pPr>
          <a:r>
            <a:rPr lang="en-US" baseline="0"/>
            <a:t>How?   </a:t>
          </a:r>
          <a:endParaRPr lang="en-US"/>
        </a:p>
      </dgm:t>
    </dgm:pt>
    <dgm:pt modelId="{3A8A041C-07FC-4DC2-A121-833C40AE63ED}" type="parTrans" cxnId="{CAE0CC49-595D-4E08-A705-891576A20F0D}">
      <dgm:prSet/>
      <dgm:spPr/>
      <dgm:t>
        <a:bodyPr/>
        <a:lstStyle/>
        <a:p>
          <a:endParaRPr lang="en-US"/>
        </a:p>
      </dgm:t>
    </dgm:pt>
    <dgm:pt modelId="{6028BF89-0713-4B46-BF74-90221BE61E06}" type="sibTrans" cxnId="{CAE0CC49-595D-4E08-A705-891576A20F0D}">
      <dgm:prSet/>
      <dgm:spPr/>
      <dgm:t>
        <a:bodyPr/>
        <a:lstStyle/>
        <a:p>
          <a:endParaRPr lang="en-US"/>
        </a:p>
      </dgm:t>
    </dgm:pt>
    <dgm:pt modelId="{87EC172D-981F-47F9-A0AF-20C47B415FC9}" type="pres">
      <dgm:prSet presAssocID="{B030380C-A19E-4A16-8E13-77EAB73E959E}" presName="root" presStyleCnt="0">
        <dgm:presLayoutVars>
          <dgm:dir/>
          <dgm:resizeHandles val="exact"/>
        </dgm:presLayoutVars>
      </dgm:prSet>
      <dgm:spPr/>
    </dgm:pt>
    <dgm:pt modelId="{44D7A5A9-2033-456E-80F7-DC4F028BAE9F}" type="pres">
      <dgm:prSet presAssocID="{343CF1B4-BCC8-4D5A-B08F-75DF20097A4A}" presName="compNode" presStyleCnt="0"/>
      <dgm:spPr/>
    </dgm:pt>
    <dgm:pt modelId="{F2484C4B-2D2C-4FC5-96E8-BACF8A078403}" type="pres">
      <dgm:prSet presAssocID="{343CF1B4-BCC8-4D5A-B08F-75DF20097A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7AA79E9C-B5E3-4201-9DF1-8227B336DDB6}" type="pres">
      <dgm:prSet presAssocID="{343CF1B4-BCC8-4D5A-B08F-75DF20097A4A}" presName="spaceRect" presStyleCnt="0"/>
      <dgm:spPr/>
    </dgm:pt>
    <dgm:pt modelId="{FD053298-8CFD-4881-A52F-5C6120170959}" type="pres">
      <dgm:prSet presAssocID="{343CF1B4-BCC8-4D5A-B08F-75DF20097A4A}" presName="textRect" presStyleLbl="revTx" presStyleIdx="0" presStyleCnt="3">
        <dgm:presLayoutVars>
          <dgm:chMax val="1"/>
          <dgm:chPref val="1"/>
        </dgm:presLayoutVars>
      </dgm:prSet>
      <dgm:spPr/>
    </dgm:pt>
    <dgm:pt modelId="{C3805C4B-B0EC-4B60-B661-1FF1C6D5D5E6}" type="pres">
      <dgm:prSet presAssocID="{0F491DDD-9CAD-4280-8AE1-A4A7F07C7186}" presName="sibTrans" presStyleCnt="0"/>
      <dgm:spPr/>
    </dgm:pt>
    <dgm:pt modelId="{501622C2-2243-4611-AA9C-901ABDD791A4}" type="pres">
      <dgm:prSet presAssocID="{B0681969-DA2E-41B1-BB46-73B87396DED6}" presName="compNode" presStyleCnt="0"/>
      <dgm:spPr/>
    </dgm:pt>
    <dgm:pt modelId="{CD6A6265-4E65-4B5C-BE70-9E10DD35A7D9}" type="pres">
      <dgm:prSet presAssocID="{B0681969-DA2E-41B1-BB46-73B87396DE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D48E392A-A9DB-4D02-A094-02313D9E2A3F}" type="pres">
      <dgm:prSet presAssocID="{B0681969-DA2E-41B1-BB46-73B87396DED6}" presName="spaceRect" presStyleCnt="0"/>
      <dgm:spPr/>
    </dgm:pt>
    <dgm:pt modelId="{B2F6364E-02A3-4B9A-A5A3-863070B49AFB}" type="pres">
      <dgm:prSet presAssocID="{B0681969-DA2E-41B1-BB46-73B87396DED6}" presName="textRect" presStyleLbl="revTx" presStyleIdx="1" presStyleCnt="3">
        <dgm:presLayoutVars>
          <dgm:chMax val="1"/>
          <dgm:chPref val="1"/>
        </dgm:presLayoutVars>
      </dgm:prSet>
      <dgm:spPr/>
    </dgm:pt>
    <dgm:pt modelId="{D6109CAC-443C-460B-AA8D-84F89FAB295A}" type="pres">
      <dgm:prSet presAssocID="{9BA301D4-9BEF-4A3A-B9BE-79399CDDE401}" presName="sibTrans" presStyleCnt="0"/>
      <dgm:spPr/>
    </dgm:pt>
    <dgm:pt modelId="{6761C54A-EE74-4EFC-ABB1-F558C37F911F}" type="pres">
      <dgm:prSet presAssocID="{A30D0888-5B43-4E38-B0E3-C962E0A98C73}" presName="compNode" presStyleCnt="0"/>
      <dgm:spPr/>
    </dgm:pt>
    <dgm:pt modelId="{C5F78AA9-990A-488A-9A5C-50C0C2A0EAA5}" type="pres">
      <dgm:prSet presAssocID="{A30D0888-5B43-4E38-B0E3-C962E0A98C7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redit card"/>
        </a:ext>
      </dgm:extLst>
    </dgm:pt>
    <dgm:pt modelId="{8463CB52-FB23-47FF-BF12-179E38041814}" type="pres">
      <dgm:prSet presAssocID="{A30D0888-5B43-4E38-B0E3-C962E0A98C73}" presName="spaceRect" presStyleCnt="0"/>
      <dgm:spPr/>
    </dgm:pt>
    <dgm:pt modelId="{86D7EA69-B52D-4021-9017-04EA6F6E304C}" type="pres">
      <dgm:prSet presAssocID="{A30D0888-5B43-4E38-B0E3-C962E0A98C73}" presName="textRect" presStyleLbl="revTx" presStyleIdx="2" presStyleCnt="3">
        <dgm:presLayoutVars>
          <dgm:chMax val="1"/>
          <dgm:chPref val="1"/>
        </dgm:presLayoutVars>
      </dgm:prSet>
      <dgm:spPr/>
    </dgm:pt>
  </dgm:ptLst>
  <dgm:cxnLst>
    <dgm:cxn modelId="{AA8BD310-A8A8-4694-81BE-7116984A9331}" type="presOf" srcId="{343CF1B4-BCC8-4D5A-B08F-75DF20097A4A}" destId="{FD053298-8CFD-4881-A52F-5C6120170959}" srcOrd="0" destOrd="0" presId="urn:microsoft.com/office/officeart/2018/2/layout/IconLabelList"/>
    <dgm:cxn modelId="{E05C962E-B2E0-4CEC-8B06-EE6DB7E3D9F9}" type="presOf" srcId="{B030380C-A19E-4A16-8E13-77EAB73E959E}" destId="{87EC172D-981F-47F9-A0AF-20C47B415FC9}" srcOrd="0" destOrd="0" presId="urn:microsoft.com/office/officeart/2018/2/layout/IconLabelList"/>
    <dgm:cxn modelId="{F7C60D67-C9CD-465B-BAA3-5CB68BECDCC7}" srcId="{B030380C-A19E-4A16-8E13-77EAB73E959E}" destId="{343CF1B4-BCC8-4D5A-B08F-75DF20097A4A}" srcOrd="0" destOrd="0" parTransId="{715644D0-8740-4D2E-98F0-43915441AAAD}" sibTransId="{0F491DDD-9CAD-4280-8AE1-A4A7F07C7186}"/>
    <dgm:cxn modelId="{CAE0CC49-595D-4E08-A705-891576A20F0D}" srcId="{B030380C-A19E-4A16-8E13-77EAB73E959E}" destId="{A30D0888-5B43-4E38-B0E3-C962E0A98C73}" srcOrd="2" destOrd="0" parTransId="{3A8A041C-07FC-4DC2-A121-833C40AE63ED}" sibTransId="{6028BF89-0713-4B46-BF74-90221BE61E06}"/>
    <dgm:cxn modelId="{D693CEB9-CBD4-460A-A5DB-CEE0D44A4042}" type="presOf" srcId="{B0681969-DA2E-41B1-BB46-73B87396DED6}" destId="{B2F6364E-02A3-4B9A-A5A3-863070B49AFB}" srcOrd="0" destOrd="0" presId="urn:microsoft.com/office/officeart/2018/2/layout/IconLabelList"/>
    <dgm:cxn modelId="{E2B2A5E7-1A17-42A3-99AE-75C73FF991A2}" type="presOf" srcId="{A30D0888-5B43-4E38-B0E3-C962E0A98C73}" destId="{86D7EA69-B52D-4021-9017-04EA6F6E304C}" srcOrd="0" destOrd="0" presId="urn:microsoft.com/office/officeart/2018/2/layout/IconLabelList"/>
    <dgm:cxn modelId="{A9DDCDF0-20E3-4809-B63C-A53F0EBD98D4}" srcId="{B030380C-A19E-4A16-8E13-77EAB73E959E}" destId="{B0681969-DA2E-41B1-BB46-73B87396DED6}" srcOrd="1" destOrd="0" parTransId="{EE5BA1F3-9CDD-4D6A-8EDB-D1790EF780FE}" sibTransId="{9BA301D4-9BEF-4A3A-B9BE-79399CDDE401}"/>
    <dgm:cxn modelId="{99F26425-1782-458C-B192-30EB81EB054B}" type="presParOf" srcId="{87EC172D-981F-47F9-A0AF-20C47B415FC9}" destId="{44D7A5A9-2033-456E-80F7-DC4F028BAE9F}" srcOrd="0" destOrd="0" presId="urn:microsoft.com/office/officeart/2018/2/layout/IconLabelList"/>
    <dgm:cxn modelId="{B56EAE61-03E1-4317-A212-D850B93CBAAA}" type="presParOf" srcId="{44D7A5A9-2033-456E-80F7-DC4F028BAE9F}" destId="{F2484C4B-2D2C-4FC5-96E8-BACF8A078403}" srcOrd="0" destOrd="0" presId="urn:microsoft.com/office/officeart/2018/2/layout/IconLabelList"/>
    <dgm:cxn modelId="{387F4ACE-EEE0-4B42-BCE2-F827FAA41373}" type="presParOf" srcId="{44D7A5A9-2033-456E-80F7-DC4F028BAE9F}" destId="{7AA79E9C-B5E3-4201-9DF1-8227B336DDB6}" srcOrd="1" destOrd="0" presId="urn:microsoft.com/office/officeart/2018/2/layout/IconLabelList"/>
    <dgm:cxn modelId="{FB09C558-FC3C-480E-92EF-D765ACBA4F3E}" type="presParOf" srcId="{44D7A5A9-2033-456E-80F7-DC4F028BAE9F}" destId="{FD053298-8CFD-4881-A52F-5C6120170959}" srcOrd="2" destOrd="0" presId="urn:microsoft.com/office/officeart/2018/2/layout/IconLabelList"/>
    <dgm:cxn modelId="{2627D2D7-C02D-487A-93B7-6864D05106C6}" type="presParOf" srcId="{87EC172D-981F-47F9-A0AF-20C47B415FC9}" destId="{C3805C4B-B0EC-4B60-B661-1FF1C6D5D5E6}" srcOrd="1" destOrd="0" presId="urn:microsoft.com/office/officeart/2018/2/layout/IconLabelList"/>
    <dgm:cxn modelId="{7657A592-9C86-4CAA-85AB-90D137B66450}" type="presParOf" srcId="{87EC172D-981F-47F9-A0AF-20C47B415FC9}" destId="{501622C2-2243-4611-AA9C-901ABDD791A4}" srcOrd="2" destOrd="0" presId="urn:microsoft.com/office/officeart/2018/2/layout/IconLabelList"/>
    <dgm:cxn modelId="{C94EBEA4-DB69-45C4-AC49-6B0FB97A1FEE}" type="presParOf" srcId="{501622C2-2243-4611-AA9C-901ABDD791A4}" destId="{CD6A6265-4E65-4B5C-BE70-9E10DD35A7D9}" srcOrd="0" destOrd="0" presId="urn:microsoft.com/office/officeart/2018/2/layout/IconLabelList"/>
    <dgm:cxn modelId="{772693B8-5B03-4139-83E3-8479304C473C}" type="presParOf" srcId="{501622C2-2243-4611-AA9C-901ABDD791A4}" destId="{D48E392A-A9DB-4D02-A094-02313D9E2A3F}" srcOrd="1" destOrd="0" presId="urn:microsoft.com/office/officeart/2018/2/layout/IconLabelList"/>
    <dgm:cxn modelId="{B0F04D95-4DA4-49F4-86AB-6A9C7244989E}" type="presParOf" srcId="{501622C2-2243-4611-AA9C-901ABDD791A4}" destId="{B2F6364E-02A3-4B9A-A5A3-863070B49AFB}" srcOrd="2" destOrd="0" presId="urn:microsoft.com/office/officeart/2018/2/layout/IconLabelList"/>
    <dgm:cxn modelId="{DD5D6726-9C1D-4B81-B935-C1B519D7977F}" type="presParOf" srcId="{87EC172D-981F-47F9-A0AF-20C47B415FC9}" destId="{D6109CAC-443C-460B-AA8D-84F89FAB295A}" srcOrd="3" destOrd="0" presId="urn:microsoft.com/office/officeart/2018/2/layout/IconLabelList"/>
    <dgm:cxn modelId="{8AC03087-0BA8-436C-A7A1-5CFF3AAEE416}" type="presParOf" srcId="{87EC172D-981F-47F9-A0AF-20C47B415FC9}" destId="{6761C54A-EE74-4EFC-ABB1-F558C37F911F}" srcOrd="4" destOrd="0" presId="urn:microsoft.com/office/officeart/2018/2/layout/IconLabelList"/>
    <dgm:cxn modelId="{3E0612E1-E119-441A-99AF-4CF7DA2779B6}" type="presParOf" srcId="{6761C54A-EE74-4EFC-ABB1-F558C37F911F}" destId="{C5F78AA9-990A-488A-9A5C-50C0C2A0EAA5}" srcOrd="0" destOrd="0" presId="urn:microsoft.com/office/officeart/2018/2/layout/IconLabelList"/>
    <dgm:cxn modelId="{D0579930-347E-4829-BE1F-AD6DB1E290B3}" type="presParOf" srcId="{6761C54A-EE74-4EFC-ABB1-F558C37F911F}" destId="{8463CB52-FB23-47FF-BF12-179E38041814}" srcOrd="1" destOrd="0" presId="urn:microsoft.com/office/officeart/2018/2/layout/IconLabelList"/>
    <dgm:cxn modelId="{3D81AAF4-7F7C-4B4A-AD57-D3522B32DD14}" type="presParOf" srcId="{6761C54A-EE74-4EFC-ABB1-F558C37F911F}" destId="{86D7EA69-B52D-4021-9017-04EA6F6E304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7D30AB-5FFA-4C4F-A71F-4D482D1F0E8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FF660DC-1A1F-4FD3-A7E6-CBD1685DAC9B}">
      <dgm:prSet/>
      <dgm:spPr/>
      <dgm:t>
        <a:bodyPr/>
        <a:lstStyle/>
        <a:p>
          <a:pPr>
            <a:lnSpc>
              <a:spcPct val="100000"/>
            </a:lnSpc>
          </a:pPr>
          <a:r>
            <a:rPr lang="en-US" baseline="0"/>
            <a:t>Inspire students </a:t>
          </a:r>
          <a:endParaRPr lang="en-US"/>
        </a:p>
      </dgm:t>
    </dgm:pt>
    <dgm:pt modelId="{BC7E7550-06F7-4F53-A0BA-86DC48C0D6FA}" type="parTrans" cxnId="{044C9715-4780-401D-8D5D-F8206D47AE66}">
      <dgm:prSet/>
      <dgm:spPr/>
      <dgm:t>
        <a:bodyPr/>
        <a:lstStyle/>
        <a:p>
          <a:endParaRPr lang="en-US"/>
        </a:p>
      </dgm:t>
    </dgm:pt>
    <dgm:pt modelId="{39A04B73-7505-4AC8-90FB-7E68D90F4E46}" type="sibTrans" cxnId="{044C9715-4780-401D-8D5D-F8206D47AE66}">
      <dgm:prSet/>
      <dgm:spPr/>
      <dgm:t>
        <a:bodyPr/>
        <a:lstStyle/>
        <a:p>
          <a:endParaRPr lang="en-US"/>
        </a:p>
      </dgm:t>
    </dgm:pt>
    <dgm:pt modelId="{B8C00030-1F87-4C58-AD77-14B34AC3E083}">
      <dgm:prSet/>
      <dgm:spPr/>
      <dgm:t>
        <a:bodyPr/>
        <a:lstStyle/>
        <a:p>
          <a:pPr>
            <a:lnSpc>
              <a:spcPct val="100000"/>
            </a:lnSpc>
          </a:pPr>
          <a:r>
            <a:rPr lang="en-US" baseline="0"/>
            <a:t>Inform students on environments causing innovation</a:t>
          </a:r>
          <a:endParaRPr lang="en-US"/>
        </a:p>
      </dgm:t>
    </dgm:pt>
    <dgm:pt modelId="{75244F2C-1E1A-45C4-8AEF-1698B48D6292}" type="parTrans" cxnId="{2383A1CE-4FDB-4389-A3D8-B88DDC3FA107}">
      <dgm:prSet/>
      <dgm:spPr/>
      <dgm:t>
        <a:bodyPr/>
        <a:lstStyle/>
        <a:p>
          <a:endParaRPr lang="en-US"/>
        </a:p>
      </dgm:t>
    </dgm:pt>
    <dgm:pt modelId="{869D564E-92FE-48B0-98AA-E7E9D130E6B5}" type="sibTrans" cxnId="{2383A1CE-4FDB-4389-A3D8-B88DDC3FA107}">
      <dgm:prSet/>
      <dgm:spPr/>
      <dgm:t>
        <a:bodyPr/>
        <a:lstStyle/>
        <a:p>
          <a:endParaRPr lang="en-US"/>
        </a:p>
      </dgm:t>
    </dgm:pt>
    <dgm:pt modelId="{C25D2F11-1655-412E-A711-DEBC84F3A552}">
      <dgm:prSet/>
      <dgm:spPr/>
      <dgm:t>
        <a:bodyPr/>
        <a:lstStyle/>
        <a:p>
          <a:pPr>
            <a:lnSpc>
              <a:spcPct val="100000"/>
            </a:lnSpc>
          </a:pPr>
          <a:r>
            <a:rPr lang="en-US" baseline="0"/>
            <a:t>Highlight past innovator’s historical context</a:t>
          </a:r>
          <a:endParaRPr lang="en-US"/>
        </a:p>
      </dgm:t>
    </dgm:pt>
    <dgm:pt modelId="{2E5AB346-8309-462C-8739-E6E7C835B0C9}" type="parTrans" cxnId="{D9DD4F14-8418-4082-A1E4-17FEC351B167}">
      <dgm:prSet/>
      <dgm:spPr/>
      <dgm:t>
        <a:bodyPr/>
        <a:lstStyle/>
        <a:p>
          <a:endParaRPr lang="en-US"/>
        </a:p>
      </dgm:t>
    </dgm:pt>
    <dgm:pt modelId="{9CD9A0FA-0059-4C72-99D2-1EDE6EC7FD37}" type="sibTrans" cxnId="{D9DD4F14-8418-4082-A1E4-17FEC351B167}">
      <dgm:prSet/>
      <dgm:spPr/>
      <dgm:t>
        <a:bodyPr/>
        <a:lstStyle/>
        <a:p>
          <a:endParaRPr lang="en-US"/>
        </a:p>
      </dgm:t>
    </dgm:pt>
    <dgm:pt modelId="{4ECFE742-D405-45EE-99AA-7341C508ECA2}">
      <dgm:prSet/>
      <dgm:spPr/>
      <dgm:t>
        <a:bodyPr/>
        <a:lstStyle/>
        <a:p>
          <a:pPr>
            <a:lnSpc>
              <a:spcPct val="100000"/>
            </a:lnSpc>
          </a:pPr>
          <a:r>
            <a:rPr lang="en-US" baseline="0"/>
            <a:t>Highlight innovative techniques </a:t>
          </a:r>
          <a:endParaRPr lang="en-US"/>
        </a:p>
      </dgm:t>
    </dgm:pt>
    <dgm:pt modelId="{36F09A35-AE15-4061-AFD4-3AD44E52DAE3}" type="parTrans" cxnId="{916589F4-B45F-4DA1-B68D-B374988EE7B0}">
      <dgm:prSet/>
      <dgm:spPr/>
      <dgm:t>
        <a:bodyPr/>
        <a:lstStyle/>
        <a:p>
          <a:endParaRPr lang="en-US"/>
        </a:p>
      </dgm:t>
    </dgm:pt>
    <dgm:pt modelId="{55050A38-D0DF-444E-9013-6741B010939B}" type="sibTrans" cxnId="{916589F4-B45F-4DA1-B68D-B374988EE7B0}">
      <dgm:prSet/>
      <dgm:spPr/>
      <dgm:t>
        <a:bodyPr/>
        <a:lstStyle/>
        <a:p>
          <a:endParaRPr lang="en-US"/>
        </a:p>
      </dgm:t>
    </dgm:pt>
    <dgm:pt modelId="{C8C121BA-9597-4784-9C03-E7067208D500}" type="pres">
      <dgm:prSet presAssocID="{1E7D30AB-5FFA-4C4F-A71F-4D482D1F0E8A}" presName="root" presStyleCnt="0">
        <dgm:presLayoutVars>
          <dgm:dir/>
          <dgm:resizeHandles val="exact"/>
        </dgm:presLayoutVars>
      </dgm:prSet>
      <dgm:spPr/>
    </dgm:pt>
    <dgm:pt modelId="{0A740EC8-0BCC-4F94-9808-00DB92D1C686}" type="pres">
      <dgm:prSet presAssocID="{6FF660DC-1A1F-4FD3-A7E6-CBD1685DAC9B}" presName="compNode" presStyleCnt="0"/>
      <dgm:spPr/>
    </dgm:pt>
    <dgm:pt modelId="{A841D8E7-CAD7-4550-8E4B-383431FB4D44}" type="pres">
      <dgm:prSet presAssocID="{6FF660DC-1A1F-4FD3-A7E6-CBD1685DAC9B}" presName="bgRect" presStyleLbl="bgShp" presStyleIdx="0" presStyleCnt="4"/>
      <dgm:spPr/>
    </dgm:pt>
    <dgm:pt modelId="{F640064B-A519-4D6B-965B-07674B08B6C2}" type="pres">
      <dgm:prSet presAssocID="{6FF660DC-1A1F-4FD3-A7E6-CBD1685DAC9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ducation"/>
        </a:ext>
      </dgm:extLst>
    </dgm:pt>
    <dgm:pt modelId="{5B8071DF-6FEE-4F04-B447-E95D74E2E247}" type="pres">
      <dgm:prSet presAssocID="{6FF660DC-1A1F-4FD3-A7E6-CBD1685DAC9B}" presName="spaceRect" presStyleCnt="0"/>
      <dgm:spPr/>
    </dgm:pt>
    <dgm:pt modelId="{1485EFF9-93AC-4D68-BA29-0C830062442C}" type="pres">
      <dgm:prSet presAssocID="{6FF660DC-1A1F-4FD3-A7E6-CBD1685DAC9B}" presName="parTx" presStyleLbl="revTx" presStyleIdx="0" presStyleCnt="4">
        <dgm:presLayoutVars>
          <dgm:chMax val="0"/>
          <dgm:chPref val="0"/>
        </dgm:presLayoutVars>
      </dgm:prSet>
      <dgm:spPr/>
    </dgm:pt>
    <dgm:pt modelId="{ECE4501F-DF63-40E8-84FD-007DABE036FF}" type="pres">
      <dgm:prSet presAssocID="{39A04B73-7505-4AC8-90FB-7E68D90F4E46}" presName="sibTrans" presStyleCnt="0"/>
      <dgm:spPr/>
    </dgm:pt>
    <dgm:pt modelId="{B60C6054-678D-4C75-AD22-813DE1F9DA86}" type="pres">
      <dgm:prSet presAssocID="{B8C00030-1F87-4C58-AD77-14B34AC3E083}" presName="compNode" presStyleCnt="0"/>
      <dgm:spPr/>
    </dgm:pt>
    <dgm:pt modelId="{2BD19BA3-CA32-49BB-95F8-FD2889975652}" type="pres">
      <dgm:prSet presAssocID="{B8C00030-1F87-4C58-AD77-14B34AC3E083}" presName="bgRect" presStyleLbl="bgShp" presStyleIdx="1" presStyleCnt="4"/>
      <dgm:spPr/>
    </dgm:pt>
    <dgm:pt modelId="{A65AB88E-C579-4D75-880F-243617EBF5C7}" type="pres">
      <dgm:prSet presAssocID="{B8C00030-1F87-4C58-AD77-14B34AC3E08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a:ext>
      </dgm:extLst>
    </dgm:pt>
    <dgm:pt modelId="{7A0EBA91-130B-4B06-BB48-D8D97DF419B0}" type="pres">
      <dgm:prSet presAssocID="{B8C00030-1F87-4C58-AD77-14B34AC3E083}" presName="spaceRect" presStyleCnt="0"/>
      <dgm:spPr/>
    </dgm:pt>
    <dgm:pt modelId="{FB23ECC8-57D2-41D4-9509-FF78EBAB9AF1}" type="pres">
      <dgm:prSet presAssocID="{B8C00030-1F87-4C58-AD77-14B34AC3E083}" presName="parTx" presStyleLbl="revTx" presStyleIdx="1" presStyleCnt="4">
        <dgm:presLayoutVars>
          <dgm:chMax val="0"/>
          <dgm:chPref val="0"/>
        </dgm:presLayoutVars>
      </dgm:prSet>
      <dgm:spPr/>
    </dgm:pt>
    <dgm:pt modelId="{61948CC5-2DBC-4647-90D8-85CA71455E04}" type="pres">
      <dgm:prSet presAssocID="{869D564E-92FE-48B0-98AA-E7E9D130E6B5}" presName="sibTrans" presStyleCnt="0"/>
      <dgm:spPr/>
    </dgm:pt>
    <dgm:pt modelId="{3D349695-2506-4D60-B2D7-364B6385A3CB}" type="pres">
      <dgm:prSet presAssocID="{C25D2F11-1655-412E-A711-DEBC84F3A552}" presName="compNode" presStyleCnt="0"/>
      <dgm:spPr/>
    </dgm:pt>
    <dgm:pt modelId="{7E193356-62C9-4452-8941-9A024CF09D32}" type="pres">
      <dgm:prSet presAssocID="{C25D2F11-1655-412E-A711-DEBC84F3A552}" presName="bgRect" presStyleLbl="bgShp" presStyleIdx="2" presStyleCnt="4"/>
      <dgm:spPr/>
    </dgm:pt>
    <dgm:pt modelId="{4FE27D60-6886-47BE-BE4F-A3547E6164E0}" type="pres">
      <dgm:prSet presAssocID="{C25D2F11-1655-412E-A711-DEBC84F3A55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story"/>
        </a:ext>
      </dgm:extLst>
    </dgm:pt>
    <dgm:pt modelId="{8D397E41-BD52-435C-BFA8-40DA3D8824E1}" type="pres">
      <dgm:prSet presAssocID="{C25D2F11-1655-412E-A711-DEBC84F3A552}" presName="spaceRect" presStyleCnt="0"/>
      <dgm:spPr/>
    </dgm:pt>
    <dgm:pt modelId="{33D46561-EA59-4D40-BCD3-D4C46A666213}" type="pres">
      <dgm:prSet presAssocID="{C25D2F11-1655-412E-A711-DEBC84F3A552}" presName="parTx" presStyleLbl="revTx" presStyleIdx="2" presStyleCnt="4">
        <dgm:presLayoutVars>
          <dgm:chMax val="0"/>
          <dgm:chPref val="0"/>
        </dgm:presLayoutVars>
      </dgm:prSet>
      <dgm:spPr/>
    </dgm:pt>
    <dgm:pt modelId="{AE4C80B7-0FF4-4CE3-AB5E-087D068F44FC}" type="pres">
      <dgm:prSet presAssocID="{9CD9A0FA-0059-4C72-99D2-1EDE6EC7FD37}" presName="sibTrans" presStyleCnt="0"/>
      <dgm:spPr/>
    </dgm:pt>
    <dgm:pt modelId="{96D34A65-9BE5-4ED7-82EB-E1486D9A5A82}" type="pres">
      <dgm:prSet presAssocID="{4ECFE742-D405-45EE-99AA-7341C508ECA2}" presName="compNode" presStyleCnt="0"/>
      <dgm:spPr/>
    </dgm:pt>
    <dgm:pt modelId="{BBAAB9C2-E219-4D6E-B0D0-E022D4D62C0D}" type="pres">
      <dgm:prSet presAssocID="{4ECFE742-D405-45EE-99AA-7341C508ECA2}" presName="bgRect" presStyleLbl="bgShp" presStyleIdx="3" presStyleCnt="4"/>
      <dgm:spPr/>
    </dgm:pt>
    <dgm:pt modelId="{30D89D32-17CC-42DC-891A-B3CBD0762010}" type="pres">
      <dgm:prSet presAssocID="{4ECFE742-D405-45EE-99AA-7341C508ECA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ighlight"/>
        </a:ext>
      </dgm:extLst>
    </dgm:pt>
    <dgm:pt modelId="{4A260068-85EA-4C74-89F8-E16F583A597A}" type="pres">
      <dgm:prSet presAssocID="{4ECFE742-D405-45EE-99AA-7341C508ECA2}" presName="spaceRect" presStyleCnt="0"/>
      <dgm:spPr/>
    </dgm:pt>
    <dgm:pt modelId="{A33133DC-E471-43CA-94B5-DA0D39276458}" type="pres">
      <dgm:prSet presAssocID="{4ECFE742-D405-45EE-99AA-7341C508ECA2}" presName="parTx" presStyleLbl="revTx" presStyleIdx="3" presStyleCnt="4">
        <dgm:presLayoutVars>
          <dgm:chMax val="0"/>
          <dgm:chPref val="0"/>
        </dgm:presLayoutVars>
      </dgm:prSet>
      <dgm:spPr/>
    </dgm:pt>
  </dgm:ptLst>
  <dgm:cxnLst>
    <dgm:cxn modelId="{76395F0D-FA3B-4FCB-90FA-FE907DDEFE3E}" type="presOf" srcId="{B8C00030-1F87-4C58-AD77-14B34AC3E083}" destId="{FB23ECC8-57D2-41D4-9509-FF78EBAB9AF1}" srcOrd="0" destOrd="0" presId="urn:microsoft.com/office/officeart/2018/2/layout/IconVerticalSolidList"/>
    <dgm:cxn modelId="{D9DD4F14-8418-4082-A1E4-17FEC351B167}" srcId="{1E7D30AB-5FFA-4C4F-A71F-4D482D1F0E8A}" destId="{C25D2F11-1655-412E-A711-DEBC84F3A552}" srcOrd="2" destOrd="0" parTransId="{2E5AB346-8309-462C-8739-E6E7C835B0C9}" sibTransId="{9CD9A0FA-0059-4C72-99D2-1EDE6EC7FD37}"/>
    <dgm:cxn modelId="{044C9715-4780-401D-8D5D-F8206D47AE66}" srcId="{1E7D30AB-5FFA-4C4F-A71F-4D482D1F0E8A}" destId="{6FF660DC-1A1F-4FD3-A7E6-CBD1685DAC9B}" srcOrd="0" destOrd="0" parTransId="{BC7E7550-06F7-4F53-A0BA-86DC48C0D6FA}" sibTransId="{39A04B73-7505-4AC8-90FB-7E68D90F4E46}"/>
    <dgm:cxn modelId="{C9F9CB88-CDF6-4B65-B4F1-B8B871BB78DB}" type="presOf" srcId="{1E7D30AB-5FFA-4C4F-A71F-4D482D1F0E8A}" destId="{C8C121BA-9597-4784-9C03-E7067208D500}" srcOrd="0" destOrd="0" presId="urn:microsoft.com/office/officeart/2018/2/layout/IconVerticalSolidList"/>
    <dgm:cxn modelId="{9387578E-9745-4D2F-8F9A-40E546DEF020}" type="presOf" srcId="{C25D2F11-1655-412E-A711-DEBC84F3A552}" destId="{33D46561-EA59-4D40-BCD3-D4C46A666213}" srcOrd="0" destOrd="0" presId="urn:microsoft.com/office/officeart/2018/2/layout/IconVerticalSolidList"/>
    <dgm:cxn modelId="{97549EA1-7540-448F-B2CF-5CD6F087BFA4}" type="presOf" srcId="{6FF660DC-1A1F-4FD3-A7E6-CBD1685DAC9B}" destId="{1485EFF9-93AC-4D68-BA29-0C830062442C}" srcOrd="0" destOrd="0" presId="urn:microsoft.com/office/officeart/2018/2/layout/IconVerticalSolidList"/>
    <dgm:cxn modelId="{2383A1CE-4FDB-4389-A3D8-B88DDC3FA107}" srcId="{1E7D30AB-5FFA-4C4F-A71F-4D482D1F0E8A}" destId="{B8C00030-1F87-4C58-AD77-14B34AC3E083}" srcOrd="1" destOrd="0" parTransId="{75244F2C-1E1A-45C4-8AEF-1698B48D6292}" sibTransId="{869D564E-92FE-48B0-98AA-E7E9D130E6B5}"/>
    <dgm:cxn modelId="{189CE6D4-13F6-49E7-BFD1-5C498B37EA25}" type="presOf" srcId="{4ECFE742-D405-45EE-99AA-7341C508ECA2}" destId="{A33133DC-E471-43CA-94B5-DA0D39276458}" srcOrd="0" destOrd="0" presId="urn:microsoft.com/office/officeart/2018/2/layout/IconVerticalSolidList"/>
    <dgm:cxn modelId="{916589F4-B45F-4DA1-B68D-B374988EE7B0}" srcId="{1E7D30AB-5FFA-4C4F-A71F-4D482D1F0E8A}" destId="{4ECFE742-D405-45EE-99AA-7341C508ECA2}" srcOrd="3" destOrd="0" parTransId="{36F09A35-AE15-4061-AFD4-3AD44E52DAE3}" sibTransId="{55050A38-D0DF-444E-9013-6741B010939B}"/>
    <dgm:cxn modelId="{BD02377D-22C0-4E89-9D4C-350D7F05430B}" type="presParOf" srcId="{C8C121BA-9597-4784-9C03-E7067208D500}" destId="{0A740EC8-0BCC-4F94-9808-00DB92D1C686}" srcOrd="0" destOrd="0" presId="urn:microsoft.com/office/officeart/2018/2/layout/IconVerticalSolidList"/>
    <dgm:cxn modelId="{29D7E7F9-97E5-42F6-BEA7-A889E156BC28}" type="presParOf" srcId="{0A740EC8-0BCC-4F94-9808-00DB92D1C686}" destId="{A841D8E7-CAD7-4550-8E4B-383431FB4D44}" srcOrd="0" destOrd="0" presId="urn:microsoft.com/office/officeart/2018/2/layout/IconVerticalSolidList"/>
    <dgm:cxn modelId="{E545CFD8-1F04-492C-82C8-8488347A582E}" type="presParOf" srcId="{0A740EC8-0BCC-4F94-9808-00DB92D1C686}" destId="{F640064B-A519-4D6B-965B-07674B08B6C2}" srcOrd="1" destOrd="0" presId="urn:microsoft.com/office/officeart/2018/2/layout/IconVerticalSolidList"/>
    <dgm:cxn modelId="{A8A528F4-212F-4FB2-9149-C71F7695A272}" type="presParOf" srcId="{0A740EC8-0BCC-4F94-9808-00DB92D1C686}" destId="{5B8071DF-6FEE-4F04-B447-E95D74E2E247}" srcOrd="2" destOrd="0" presId="urn:microsoft.com/office/officeart/2018/2/layout/IconVerticalSolidList"/>
    <dgm:cxn modelId="{630E18FC-668C-4211-BAFD-34C59927E596}" type="presParOf" srcId="{0A740EC8-0BCC-4F94-9808-00DB92D1C686}" destId="{1485EFF9-93AC-4D68-BA29-0C830062442C}" srcOrd="3" destOrd="0" presId="urn:microsoft.com/office/officeart/2018/2/layout/IconVerticalSolidList"/>
    <dgm:cxn modelId="{E10389A8-9A53-47E4-BCB2-8B76F7FE03F4}" type="presParOf" srcId="{C8C121BA-9597-4784-9C03-E7067208D500}" destId="{ECE4501F-DF63-40E8-84FD-007DABE036FF}" srcOrd="1" destOrd="0" presId="urn:microsoft.com/office/officeart/2018/2/layout/IconVerticalSolidList"/>
    <dgm:cxn modelId="{E1FD4DA4-2C5C-425E-998F-204FC3166167}" type="presParOf" srcId="{C8C121BA-9597-4784-9C03-E7067208D500}" destId="{B60C6054-678D-4C75-AD22-813DE1F9DA86}" srcOrd="2" destOrd="0" presId="urn:microsoft.com/office/officeart/2018/2/layout/IconVerticalSolidList"/>
    <dgm:cxn modelId="{EC56BB9D-5E34-4AF7-8BEC-7ECD58AE54A9}" type="presParOf" srcId="{B60C6054-678D-4C75-AD22-813DE1F9DA86}" destId="{2BD19BA3-CA32-49BB-95F8-FD2889975652}" srcOrd="0" destOrd="0" presId="urn:microsoft.com/office/officeart/2018/2/layout/IconVerticalSolidList"/>
    <dgm:cxn modelId="{4330884B-A048-4B11-8EF6-462356D76C4D}" type="presParOf" srcId="{B60C6054-678D-4C75-AD22-813DE1F9DA86}" destId="{A65AB88E-C579-4D75-880F-243617EBF5C7}" srcOrd="1" destOrd="0" presId="urn:microsoft.com/office/officeart/2018/2/layout/IconVerticalSolidList"/>
    <dgm:cxn modelId="{1F1B403C-9337-4C56-8684-C3BDCB37ABA5}" type="presParOf" srcId="{B60C6054-678D-4C75-AD22-813DE1F9DA86}" destId="{7A0EBA91-130B-4B06-BB48-D8D97DF419B0}" srcOrd="2" destOrd="0" presId="urn:microsoft.com/office/officeart/2018/2/layout/IconVerticalSolidList"/>
    <dgm:cxn modelId="{70A6C181-791C-406E-B50B-9A26FE0E373A}" type="presParOf" srcId="{B60C6054-678D-4C75-AD22-813DE1F9DA86}" destId="{FB23ECC8-57D2-41D4-9509-FF78EBAB9AF1}" srcOrd="3" destOrd="0" presId="urn:microsoft.com/office/officeart/2018/2/layout/IconVerticalSolidList"/>
    <dgm:cxn modelId="{948A9714-7692-48C4-B152-CB64196F61EF}" type="presParOf" srcId="{C8C121BA-9597-4784-9C03-E7067208D500}" destId="{61948CC5-2DBC-4647-90D8-85CA71455E04}" srcOrd="3" destOrd="0" presId="urn:microsoft.com/office/officeart/2018/2/layout/IconVerticalSolidList"/>
    <dgm:cxn modelId="{2800E6A1-D671-4382-879A-151B32C54E8A}" type="presParOf" srcId="{C8C121BA-9597-4784-9C03-E7067208D500}" destId="{3D349695-2506-4D60-B2D7-364B6385A3CB}" srcOrd="4" destOrd="0" presId="urn:microsoft.com/office/officeart/2018/2/layout/IconVerticalSolidList"/>
    <dgm:cxn modelId="{5EA2069C-0F25-45D4-8DFB-917B8AF6EA72}" type="presParOf" srcId="{3D349695-2506-4D60-B2D7-364B6385A3CB}" destId="{7E193356-62C9-4452-8941-9A024CF09D32}" srcOrd="0" destOrd="0" presId="urn:microsoft.com/office/officeart/2018/2/layout/IconVerticalSolidList"/>
    <dgm:cxn modelId="{9BDF7AC2-9BCE-4EEB-9DAD-CF86BBC65ADD}" type="presParOf" srcId="{3D349695-2506-4D60-B2D7-364B6385A3CB}" destId="{4FE27D60-6886-47BE-BE4F-A3547E6164E0}" srcOrd="1" destOrd="0" presId="urn:microsoft.com/office/officeart/2018/2/layout/IconVerticalSolidList"/>
    <dgm:cxn modelId="{287B8D1C-3530-41D8-AB31-BDF07EC4AE31}" type="presParOf" srcId="{3D349695-2506-4D60-B2D7-364B6385A3CB}" destId="{8D397E41-BD52-435C-BFA8-40DA3D8824E1}" srcOrd="2" destOrd="0" presId="urn:microsoft.com/office/officeart/2018/2/layout/IconVerticalSolidList"/>
    <dgm:cxn modelId="{B8B5A8D4-E9A0-41E2-8819-668FF3914177}" type="presParOf" srcId="{3D349695-2506-4D60-B2D7-364B6385A3CB}" destId="{33D46561-EA59-4D40-BCD3-D4C46A666213}" srcOrd="3" destOrd="0" presId="urn:microsoft.com/office/officeart/2018/2/layout/IconVerticalSolidList"/>
    <dgm:cxn modelId="{3B6ABAF0-16D2-46F7-9E66-7B63E398EAA9}" type="presParOf" srcId="{C8C121BA-9597-4784-9C03-E7067208D500}" destId="{AE4C80B7-0FF4-4CE3-AB5E-087D068F44FC}" srcOrd="5" destOrd="0" presId="urn:microsoft.com/office/officeart/2018/2/layout/IconVerticalSolidList"/>
    <dgm:cxn modelId="{30F02696-3F1E-4759-AF80-B03F1C1CB673}" type="presParOf" srcId="{C8C121BA-9597-4784-9C03-E7067208D500}" destId="{96D34A65-9BE5-4ED7-82EB-E1486D9A5A82}" srcOrd="6" destOrd="0" presId="urn:microsoft.com/office/officeart/2018/2/layout/IconVerticalSolidList"/>
    <dgm:cxn modelId="{911EA015-7EC3-424D-AEBA-3CB95D4EC05F}" type="presParOf" srcId="{96D34A65-9BE5-4ED7-82EB-E1486D9A5A82}" destId="{BBAAB9C2-E219-4D6E-B0D0-E022D4D62C0D}" srcOrd="0" destOrd="0" presId="urn:microsoft.com/office/officeart/2018/2/layout/IconVerticalSolidList"/>
    <dgm:cxn modelId="{6A312F8C-B9C0-4D5B-B23F-2CBB1D8B9699}" type="presParOf" srcId="{96D34A65-9BE5-4ED7-82EB-E1486D9A5A82}" destId="{30D89D32-17CC-42DC-891A-B3CBD0762010}" srcOrd="1" destOrd="0" presId="urn:microsoft.com/office/officeart/2018/2/layout/IconVerticalSolidList"/>
    <dgm:cxn modelId="{48C08D25-8EE3-41A7-83AE-2AA282AF6064}" type="presParOf" srcId="{96D34A65-9BE5-4ED7-82EB-E1486D9A5A82}" destId="{4A260068-85EA-4C74-89F8-E16F583A597A}" srcOrd="2" destOrd="0" presId="urn:microsoft.com/office/officeart/2018/2/layout/IconVerticalSolidList"/>
    <dgm:cxn modelId="{22E18880-64AA-4F93-95EC-4670779E2398}" type="presParOf" srcId="{96D34A65-9BE5-4ED7-82EB-E1486D9A5A82}" destId="{A33133DC-E471-43CA-94B5-DA0D3927645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48E31A-C515-40D6-8B80-31F1D6D3B486}" type="doc">
      <dgm:prSet loTypeId="urn:microsoft.com/office/officeart/2016/7/layout/BasicLinearProcessNumbered" loCatId="process" qsTypeId="urn:microsoft.com/office/officeart/2005/8/quickstyle/simple2" qsCatId="simple" csTypeId="urn:microsoft.com/office/officeart/2005/8/colors/accent6_2" csCatId="accent6" phldr="1"/>
      <dgm:spPr/>
      <dgm:t>
        <a:bodyPr/>
        <a:lstStyle/>
        <a:p>
          <a:endParaRPr lang="en-US"/>
        </a:p>
      </dgm:t>
    </dgm:pt>
    <dgm:pt modelId="{45C653DB-DF40-4FBC-97E3-DB06781E185F}">
      <dgm:prSet/>
      <dgm:spPr/>
      <dgm:t>
        <a:bodyPr/>
        <a:lstStyle/>
        <a:p>
          <a:r>
            <a:rPr lang="en-US"/>
            <a:t>Summer 2025</a:t>
          </a:r>
        </a:p>
      </dgm:t>
    </dgm:pt>
    <dgm:pt modelId="{D4B7D810-C508-4E22-A6C8-04440057CD70}" type="parTrans" cxnId="{F93DE2DB-953B-4BDC-81B5-E5B45BCF35E7}">
      <dgm:prSet/>
      <dgm:spPr/>
      <dgm:t>
        <a:bodyPr/>
        <a:lstStyle/>
        <a:p>
          <a:endParaRPr lang="en-US"/>
        </a:p>
      </dgm:t>
    </dgm:pt>
    <dgm:pt modelId="{E816E30B-574A-469D-AE05-2CD6E50DE78E}" type="sibTrans" cxnId="{F93DE2DB-953B-4BDC-81B5-E5B45BCF35E7}">
      <dgm:prSet phldrT="1"/>
      <dgm:spPr/>
      <dgm:t>
        <a:bodyPr/>
        <a:lstStyle/>
        <a:p>
          <a:r>
            <a:rPr lang="en-US"/>
            <a:t>1</a:t>
          </a:r>
        </a:p>
      </dgm:t>
    </dgm:pt>
    <dgm:pt modelId="{DDA9618E-80DB-4A78-968F-2D37A65335CB}">
      <dgm:prSet/>
      <dgm:spPr/>
      <dgm:t>
        <a:bodyPr/>
        <a:lstStyle/>
        <a:p>
          <a:r>
            <a:rPr lang="en-US"/>
            <a:t>Proposal review and approval</a:t>
          </a:r>
        </a:p>
      </dgm:t>
    </dgm:pt>
    <dgm:pt modelId="{5B3377C9-1220-4932-BEE8-FEF63A0302DC}" type="parTrans" cxnId="{17F827E2-C52D-48E8-AEA1-ACF2BC6B49C7}">
      <dgm:prSet/>
      <dgm:spPr/>
      <dgm:t>
        <a:bodyPr/>
        <a:lstStyle/>
        <a:p>
          <a:endParaRPr lang="en-US"/>
        </a:p>
      </dgm:t>
    </dgm:pt>
    <dgm:pt modelId="{FA42B78C-4585-47F5-9CE6-4D94A59CEAE7}" type="sibTrans" cxnId="{17F827E2-C52D-48E8-AEA1-ACF2BC6B49C7}">
      <dgm:prSet/>
      <dgm:spPr/>
      <dgm:t>
        <a:bodyPr/>
        <a:lstStyle/>
        <a:p>
          <a:endParaRPr lang="en-US"/>
        </a:p>
      </dgm:t>
    </dgm:pt>
    <dgm:pt modelId="{EA380D04-343C-4D7A-980D-15C9A7714F90}">
      <dgm:prSet/>
      <dgm:spPr/>
      <dgm:t>
        <a:bodyPr/>
        <a:lstStyle/>
        <a:p>
          <a:r>
            <a:rPr lang="en-US"/>
            <a:t>Spring 2025</a:t>
          </a:r>
        </a:p>
      </dgm:t>
    </dgm:pt>
    <dgm:pt modelId="{8417F2D8-3E77-4B1D-9C95-2F42C81A6E2A}" type="parTrans" cxnId="{8D54DB83-6A97-4FA2-B9DD-4ED3FCBE67C7}">
      <dgm:prSet/>
      <dgm:spPr/>
      <dgm:t>
        <a:bodyPr/>
        <a:lstStyle/>
        <a:p>
          <a:endParaRPr lang="en-US"/>
        </a:p>
      </dgm:t>
    </dgm:pt>
    <dgm:pt modelId="{E6691444-4FDE-4D53-90E6-685E0713705D}" type="sibTrans" cxnId="{8D54DB83-6A97-4FA2-B9DD-4ED3FCBE67C7}">
      <dgm:prSet phldrT="2"/>
      <dgm:spPr/>
      <dgm:t>
        <a:bodyPr/>
        <a:lstStyle/>
        <a:p>
          <a:r>
            <a:rPr lang="en-US"/>
            <a:t>2</a:t>
          </a:r>
        </a:p>
      </dgm:t>
    </dgm:pt>
    <dgm:pt modelId="{E5A69195-E933-487A-9805-15CFD2DC2273}">
      <dgm:prSet/>
      <dgm:spPr/>
      <dgm:t>
        <a:bodyPr/>
        <a:lstStyle/>
        <a:p>
          <a:r>
            <a:rPr lang="en-US"/>
            <a:t>Course design and formation</a:t>
          </a:r>
        </a:p>
      </dgm:t>
    </dgm:pt>
    <dgm:pt modelId="{DAA532D7-9B8B-47E5-A3A9-154406E77CA9}" type="parTrans" cxnId="{D10849A8-1BC4-4CA3-9CC4-270F4F28E0D1}">
      <dgm:prSet/>
      <dgm:spPr/>
      <dgm:t>
        <a:bodyPr/>
        <a:lstStyle/>
        <a:p>
          <a:endParaRPr lang="en-US"/>
        </a:p>
      </dgm:t>
    </dgm:pt>
    <dgm:pt modelId="{EC4C1A84-DA5D-4B70-9EA3-649D99C987C4}" type="sibTrans" cxnId="{D10849A8-1BC4-4CA3-9CC4-270F4F28E0D1}">
      <dgm:prSet/>
      <dgm:spPr/>
      <dgm:t>
        <a:bodyPr/>
        <a:lstStyle/>
        <a:p>
          <a:endParaRPr lang="en-US"/>
        </a:p>
      </dgm:t>
    </dgm:pt>
    <dgm:pt modelId="{B2DF744D-52B6-4267-B9BC-926003972BB4}">
      <dgm:prSet/>
      <dgm:spPr/>
      <dgm:t>
        <a:bodyPr/>
        <a:lstStyle/>
        <a:p>
          <a:r>
            <a:rPr lang="en-US"/>
            <a:t>Summer 2026</a:t>
          </a:r>
        </a:p>
      </dgm:t>
    </dgm:pt>
    <dgm:pt modelId="{4DBD5CF9-DD16-4B13-812E-5A6207D828E9}" type="parTrans" cxnId="{B887509A-43B3-4A32-B0FF-78B8F45E7920}">
      <dgm:prSet/>
      <dgm:spPr/>
      <dgm:t>
        <a:bodyPr/>
        <a:lstStyle/>
        <a:p>
          <a:endParaRPr lang="en-US"/>
        </a:p>
      </dgm:t>
    </dgm:pt>
    <dgm:pt modelId="{1ACB848C-2E1D-4AF6-AB12-90160AA7ABA2}" type="sibTrans" cxnId="{B887509A-43B3-4A32-B0FF-78B8F45E7920}">
      <dgm:prSet phldrT="3"/>
      <dgm:spPr/>
      <dgm:t>
        <a:bodyPr/>
        <a:lstStyle/>
        <a:p>
          <a:r>
            <a:rPr lang="en-US"/>
            <a:t>3</a:t>
          </a:r>
        </a:p>
      </dgm:t>
    </dgm:pt>
    <dgm:pt modelId="{9B1F9F55-8CDF-4C3C-82E0-8463CF6D4ADA}">
      <dgm:prSet/>
      <dgm:spPr/>
      <dgm:t>
        <a:bodyPr/>
        <a:lstStyle/>
        <a:p>
          <a:r>
            <a:rPr lang="en-US"/>
            <a:t>Corse listed </a:t>
          </a:r>
        </a:p>
      </dgm:t>
    </dgm:pt>
    <dgm:pt modelId="{D80F93FF-BE04-435B-81E2-A1AFB4465B2E}" type="parTrans" cxnId="{0B5A7A64-C6FE-4A6C-BA22-04C980892590}">
      <dgm:prSet/>
      <dgm:spPr/>
      <dgm:t>
        <a:bodyPr/>
        <a:lstStyle/>
        <a:p>
          <a:endParaRPr lang="en-US"/>
        </a:p>
      </dgm:t>
    </dgm:pt>
    <dgm:pt modelId="{99DE84D5-12FE-4B48-A176-C8F3DF249CAE}" type="sibTrans" cxnId="{0B5A7A64-C6FE-4A6C-BA22-04C980892590}">
      <dgm:prSet/>
      <dgm:spPr/>
      <dgm:t>
        <a:bodyPr/>
        <a:lstStyle/>
        <a:p>
          <a:endParaRPr lang="en-US"/>
        </a:p>
      </dgm:t>
    </dgm:pt>
    <dgm:pt modelId="{C94ED33B-ABCC-4C4F-A9C6-FAE94376DDBB}" type="pres">
      <dgm:prSet presAssocID="{3948E31A-C515-40D6-8B80-31F1D6D3B486}" presName="Name0" presStyleCnt="0">
        <dgm:presLayoutVars>
          <dgm:animLvl val="lvl"/>
          <dgm:resizeHandles val="exact"/>
        </dgm:presLayoutVars>
      </dgm:prSet>
      <dgm:spPr/>
    </dgm:pt>
    <dgm:pt modelId="{A9DB65BA-3988-4647-9AD2-3DBC681D25FF}" type="pres">
      <dgm:prSet presAssocID="{45C653DB-DF40-4FBC-97E3-DB06781E185F}" presName="compositeNode" presStyleCnt="0">
        <dgm:presLayoutVars>
          <dgm:bulletEnabled val="1"/>
        </dgm:presLayoutVars>
      </dgm:prSet>
      <dgm:spPr/>
    </dgm:pt>
    <dgm:pt modelId="{5BB9106F-B7DF-4AFE-AD9D-0B1991FAA6D4}" type="pres">
      <dgm:prSet presAssocID="{45C653DB-DF40-4FBC-97E3-DB06781E185F}" presName="bgRect" presStyleLbl="bgAccFollowNode1" presStyleIdx="0" presStyleCnt="3"/>
      <dgm:spPr/>
    </dgm:pt>
    <dgm:pt modelId="{8CAA4895-4C7A-43F4-B66F-CEAA97381074}" type="pres">
      <dgm:prSet presAssocID="{E816E30B-574A-469D-AE05-2CD6E50DE78E}" presName="sibTransNodeCircle" presStyleLbl="alignNode1" presStyleIdx="0" presStyleCnt="6">
        <dgm:presLayoutVars>
          <dgm:chMax val="0"/>
          <dgm:bulletEnabled/>
        </dgm:presLayoutVars>
      </dgm:prSet>
      <dgm:spPr/>
    </dgm:pt>
    <dgm:pt modelId="{19328ED1-2A66-4131-942B-D455A80450D6}" type="pres">
      <dgm:prSet presAssocID="{45C653DB-DF40-4FBC-97E3-DB06781E185F}" presName="bottomLine" presStyleLbl="alignNode1" presStyleIdx="1" presStyleCnt="6">
        <dgm:presLayoutVars/>
      </dgm:prSet>
      <dgm:spPr/>
    </dgm:pt>
    <dgm:pt modelId="{69EC8D89-5C2C-4C9E-A0F2-7DA14207A1E4}" type="pres">
      <dgm:prSet presAssocID="{45C653DB-DF40-4FBC-97E3-DB06781E185F}" presName="nodeText" presStyleLbl="bgAccFollowNode1" presStyleIdx="0" presStyleCnt="3">
        <dgm:presLayoutVars>
          <dgm:bulletEnabled val="1"/>
        </dgm:presLayoutVars>
      </dgm:prSet>
      <dgm:spPr/>
    </dgm:pt>
    <dgm:pt modelId="{F28235F9-61DA-430A-8DE9-2DA1603E091B}" type="pres">
      <dgm:prSet presAssocID="{E816E30B-574A-469D-AE05-2CD6E50DE78E}" presName="sibTrans" presStyleCnt="0"/>
      <dgm:spPr/>
    </dgm:pt>
    <dgm:pt modelId="{5D98B93E-ED06-4121-9A08-C55AAD5706F4}" type="pres">
      <dgm:prSet presAssocID="{EA380D04-343C-4D7A-980D-15C9A7714F90}" presName="compositeNode" presStyleCnt="0">
        <dgm:presLayoutVars>
          <dgm:bulletEnabled val="1"/>
        </dgm:presLayoutVars>
      </dgm:prSet>
      <dgm:spPr/>
    </dgm:pt>
    <dgm:pt modelId="{D58C540B-2558-4920-8AB0-446D696B9806}" type="pres">
      <dgm:prSet presAssocID="{EA380D04-343C-4D7A-980D-15C9A7714F90}" presName="bgRect" presStyleLbl="bgAccFollowNode1" presStyleIdx="1" presStyleCnt="3"/>
      <dgm:spPr/>
    </dgm:pt>
    <dgm:pt modelId="{769A9395-F6F3-42CC-A65B-CA8037BD3A3F}" type="pres">
      <dgm:prSet presAssocID="{E6691444-4FDE-4D53-90E6-685E0713705D}" presName="sibTransNodeCircle" presStyleLbl="alignNode1" presStyleIdx="2" presStyleCnt="6">
        <dgm:presLayoutVars>
          <dgm:chMax val="0"/>
          <dgm:bulletEnabled/>
        </dgm:presLayoutVars>
      </dgm:prSet>
      <dgm:spPr/>
    </dgm:pt>
    <dgm:pt modelId="{703776B8-0CAE-45E1-9CD0-AD0B53F8A7CB}" type="pres">
      <dgm:prSet presAssocID="{EA380D04-343C-4D7A-980D-15C9A7714F90}" presName="bottomLine" presStyleLbl="alignNode1" presStyleIdx="3" presStyleCnt="6">
        <dgm:presLayoutVars/>
      </dgm:prSet>
      <dgm:spPr/>
    </dgm:pt>
    <dgm:pt modelId="{3057CA89-6C15-40DB-B32E-B64432D296AF}" type="pres">
      <dgm:prSet presAssocID="{EA380D04-343C-4D7A-980D-15C9A7714F90}" presName="nodeText" presStyleLbl="bgAccFollowNode1" presStyleIdx="1" presStyleCnt="3">
        <dgm:presLayoutVars>
          <dgm:bulletEnabled val="1"/>
        </dgm:presLayoutVars>
      </dgm:prSet>
      <dgm:spPr/>
    </dgm:pt>
    <dgm:pt modelId="{ED8F38D8-1988-4278-800E-49A8D9D51913}" type="pres">
      <dgm:prSet presAssocID="{E6691444-4FDE-4D53-90E6-685E0713705D}" presName="sibTrans" presStyleCnt="0"/>
      <dgm:spPr/>
    </dgm:pt>
    <dgm:pt modelId="{957F1F38-80B0-4AF1-A5E8-AFC96BA771EA}" type="pres">
      <dgm:prSet presAssocID="{B2DF744D-52B6-4267-B9BC-926003972BB4}" presName="compositeNode" presStyleCnt="0">
        <dgm:presLayoutVars>
          <dgm:bulletEnabled val="1"/>
        </dgm:presLayoutVars>
      </dgm:prSet>
      <dgm:spPr/>
    </dgm:pt>
    <dgm:pt modelId="{06E7B215-AB3E-4828-BE5E-3AA4BD9C6D6B}" type="pres">
      <dgm:prSet presAssocID="{B2DF744D-52B6-4267-B9BC-926003972BB4}" presName="bgRect" presStyleLbl="bgAccFollowNode1" presStyleIdx="2" presStyleCnt="3"/>
      <dgm:spPr/>
    </dgm:pt>
    <dgm:pt modelId="{478AAF29-2416-42E5-9E5A-2AE5A0039DEE}" type="pres">
      <dgm:prSet presAssocID="{1ACB848C-2E1D-4AF6-AB12-90160AA7ABA2}" presName="sibTransNodeCircle" presStyleLbl="alignNode1" presStyleIdx="4" presStyleCnt="6">
        <dgm:presLayoutVars>
          <dgm:chMax val="0"/>
          <dgm:bulletEnabled/>
        </dgm:presLayoutVars>
      </dgm:prSet>
      <dgm:spPr/>
    </dgm:pt>
    <dgm:pt modelId="{23BF09B6-3103-4E8A-8D65-919B10AACDCD}" type="pres">
      <dgm:prSet presAssocID="{B2DF744D-52B6-4267-B9BC-926003972BB4}" presName="bottomLine" presStyleLbl="alignNode1" presStyleIdx="5" presStyleCnt="6">
        <dgm:presLayoutVars/>
      </dgm:prSet>
      <dgm:spPr/>
    </dgm:pt>
    <dgm:pt modelId="{A6066227-4D7D-44DC-AFB7-89CA469CDF6E}" type="pres">
      <dgm:prSet presAssocID="{B2DF744D-52B6-4267-B9BC-926003972BB4}" presName="nodeText" presStyleLbl="bgAccFollowNode1" presStyleIdx="2" presStyleCnt="3">
        <dgm:presLayoutVars>
          <dgm:bulletEnabled val="1"/>
        </dgm:presLayoutVars>
      </dgm:prSet>
      <dgm:spPr/>
    </dgm:pt>
  </dgm:ptLst>
  <dgm:cxnLst>
    <dgm:cxn modelId="{EB06852F-B2E0-4D29-8079-9609A28BEC45}" type="presOf" srcId="{E816E30B-574A-469D-AE05-2CD6E50DE78E}" destId="{8CAA4895-4C7A-43F4-B66F-CEAA97381074}" srcOrd="0" destOrd="0" presId="urn:microsoft.com/office/officeart/2016/7/layout/BasicLinearProcessNumbered"/>
    <dgm:cxn modelId="{ADC7303E-E2E8-4CE8-88BD-D9A7BF4D0DAF}" type="presOf" srcId="{B2DF744D-52B6-4267-B9BC-926003972BB4}" destId="{06E7B215-AB3E-4828-BE5E-3AA4BD9C6D6B}" srcOrd="0" destOrd="0" presId="urn:microsoft.com/office/officeart/2016/7/layout/BasicLinearProcessNumbered"/>
    <dgm:cxn modelId="{86D5A361-3FE2-409E-9AE1-B51C105BD23E}" type="presOf" srcId="{1ACB848C-2E1D-4AF6-AB12-90160AA7ABA2}" destId="{478AAF29-2416-42E5-9E5A-2AE5A0039DEE}" srcOrd="0" destOrd="0" presId="urn:microsoft.com/office/officeart/2016/7/layout/BasicLinearProcessNumbered"/>
    <dgm:cxn modelId="{0B5A7A64-C6FE-4A6C-BA22-04C980892590}" srcId="{B2DF744D-52B6-4267-B9BC-926003972BB4}" destId="{9B1F9F55-8CDF-4C3C-82E0-8463CF6D4ADA}" srcOrd="0" destOrd="0" parTransId="{D80F93FF-BE04-435B-81E2-A1AFB4465B2E}" sibTransId="{99DE84D5-12FE-4B48-A176-C8F3DF249CAE}"/>
    <dgm:cxn modelId="{AC330849-3464-4495-8041-433DDCE525E7}" type="presOf" srcId="{E6691444-4FDE-4D53-90E6-685E0713705D}" destId="{769A9395-F6F3-42CC-A65B-CA8037BD3A3F}" srcOrd="0" destOrd="0" presId="urn:microsoft.com/office/officeart/2016/7/layout/BasicLinearProcessNumbered"/>
    <dgm:cxn modelId="{FA0A4851-2695-45C7-A70A-22424B95A096}" type="presOf" srcId="{45C653DB-DF40-4FBC-97E3-DB06781E185F}" destId="{69EC8D89-5C2C-4C9E-A0F2-7DA14207A1E4}" srcOrd="1" destOrd="0" presId="urn:microsoft.com/office/officeart/2016/7/layout/BasicLinearProcessNumbered"/>
    <dgm:cxn modelId="{FC6D7752-4C28-464C-9878-A20CD45609D8}" type="presOf" srcId="{B2DF744D-52B6-4267-B9BC-926003972BB4}" destId="{A6066227-4D7D-44DC-AFB7-89CA469CDF6E}" srcOrd="1" destOrd="0" presId="urn:microsoft.com/office/officeart/2016/7/layout/BasicLinearProcessNumbered"/>
    <dgm:cxn modelId="{8DF37754-E3E8-46CE-B77D-1D441B06AB80}" type="presOf" srcId="{45C653DB-DF40-4FBC-97E3-DB06781E185F}" destId="{5BB9106F-B7DF-4AFE-AD9D-0B1991FAA6D4}" srcOrd="0" destOrd="0" presId="urn:microsoft.com/office/officeart/2016/7/layout/BasicLinearProcessNumbered"/>
    <dgm:cxn modelId="{C7087577-E9C4-47D2-B4CB-346D0D1FA225}" type="presOf" srcId="{E5A69195-E933-487A-9805-15CFD2DC2273}" destId="{3057CA89-6C15-40DB-B32E-B64432D296AF}" srcOrd="0" destOrd="1" presId="urn:microsoft.com/office/officeart/2016/7/layout/BasicLinearProcessNumbered"/>
    <dgm:cxn modelId="{8D54DB83-6A97-4FA2-B9DD-4ED3FCBE67C7}" srcId="{3948E31A-C515-40D6-8B80-31F1D6D3B486}" destId="{EA380D04-343C-4D7A-980D-15C9A7714F90}" srcOrd="1" destOrd="0" parTransId="{8417F2D8-3E77-4B1D-9C95-2F42C81A6E2A}" sibTransId="{E6691444-4FDE-4D53-90E6-685E0713705D}"/>
    <dgm:cxn modelId="{B887509A-43B3-4A32-B0FF-78B8F45E7920}" srcId="{3948E31A-C515-40D6-8B80-31F1D6D3B486}" destId="{B2DF744D-52B6-4267-B9BC-926003972BB4}" srcOrd="2" destOrd="0" parTransId="{4DBD5CF9-DD16-4B13-812E-5A6207D828E9}" sibTransId="{1ACB848C-2E1D-4AF6-AB12-90160AA7ABA2}"/>
    <dgm:cxn modelId="{D10849A8-1BC4-4CA3-9CC4-270F4F28E0D1}" srcId="{EA380D04-343C-4D7A-980D-15C9A7714F90}" destId="{E5A69195-E933-487A-9805-15CFD2DC2273}" srcOrd="0" destOrd="0" parTransId="{DAA532D7-9B8B-47E5-A3A9-154406E77CA9}" sibTransId="{EC4C1A84-DA5D-4B70-9EA3-649D99C987C4}"/>
    <dgm:cxn modelId="{EA6857BD-6C4F-49CD-BA08-D6E051F46FE8}" type="presOf" srcId="{3948E31A-C515-40D6-8B80-31F1D6D3B486}" destId="{C94ED33B-ABCC-4C4F-A9C6-FAE94376DDBB}" srcOrd="0" destOrd="0" presId="urn:microsoft.com/office/officeart/2016/7/layout/BasicLinearProcessNumbered"/>
    <dgm:cxn modelId="{323958D2-F2BA-4356-B0D6-2990CBE17922}" type="presOf" srcId="{9B1F9F55-8CDF-4C3C-82E0-8463CF6D4ADA}" destId="{A6066227-4D7D-44DC-AFB7-89CA469CDF6E}" srcOrd="0" destOrd="1" presId="urn:microsoft.com/office/officeart/2016/7/layout/BasicLinearProcessNumbered"/>
    <dgm:cxn modelId="{F31367D4-59CC-4B7A-B207-EC3650E27C01}" type="presOf" srcId="{DDA9618E-80DB-4A78-968F-2D37A65335CB}" destId="{69EC8D89-5C2C-4C9E-A0F2-7DA14207A1E4}" srcOrd="0" destOrd="1" presId="urn:microsoft.com/office/officeart/2016/7/layout/BasicLinearProcessNumbered"/>
    <dgm:cxn modelId="{F93DE2DB-953B-4BDC-81B5-E5B45BCF35E7}" srcId="{3948E31A-C515-40D6-8B80-31F1D6D3B486}" destId="{45C653DB-DF40-4FBC-97E3-DB06781E185F}" srcOrd="0" destOrd="0" parTransId="{D4B7D810-C508-4E22-A6C8-04440057CD70}" sibTransId="{E816E30B-574A-469D-AE05-2CD6E50DE78E}"/>
    <dgm:cxn modelId="{17F827E2-C52D-48E8-AEA1-ACF2BC6B49C7}" srcId="{45C653DB-DF40-4FBC-97E3-DB06781E185F}" destId="{DDA9618E-80DB-4A78-968F-2D37A65335CB}" srcOrd="0" destOrd="0" parTransId="{5B3377C9-1220-4932-BEE8-FEF63A0302DC}" sibTransId="{FA42B78C-4585-47F5-9CE6-4D94A59CEAE7}"/>
    <dgm:cxn modelId="{3AC8DCF8-0734-42CD-BD9F-F06EE1ED4119}" type="presOf" srcId="{EA380D04-343C-4D7A-980D-15C9A7714F90}" destId="{3057CA89-6C15-40DB-B32E-B64432D296AF}" srcOrd="1" destOrd="0" presId="urn:microsoft.com/office/officeart/2016/7/layout/BasicLinearProcessNumbered"/>
    <dgm:cxn modelId="{F91594FF-68CF-4FB9-B57B-D547B2A4F10A}" type="presOf" srcId="{EA380D04-343C-4D7A-980D-15C9A7714F90}" destId="{D58C540B-2558-4920-8AB0-446D696B9806}" srcOrd="0" destOrd="0" presId="urn:microsoft.com/office/officeart/2016/7/layout/BasicLinearProcessNumbered"/>
    <dgm:cxn modelId="{6B1045CC-C3E9-4DE6-8318-B0DFB916B385}" type="presParOf" srcId="{C94ED33B-ABCC-4C4F-A9C6-FAE94376DDBB}" destId="{A9DB65BA-3988-4647-9AD2-3DBC681D25FF}" srcOrd="0" destOrd="0" presId="urn:microsoft.com/office/officeart/2016/7/layout/BasicLinearProcessNumbered"/>
    <dgm:cxn modelId="{8B751A60-47F0-4CE6-9F27-F51620CC80F7}" type="presParOf" srcId="{A9DB65BA-3988-4647-9AD2-3DBC681D25FF}" destId="{5BB9106F-B7DF-4AFE-AD9D-0B1991FAA6D4}" srcOrd="0" destOrd="0" presId="urn:microsoft.com/office/officeart/2016/7/layout/BasicLinearProcessNumbered"/>
    <dgm:cxn modelId="{D4C4ABAD-A3E8-45DB-B6FB-24862E740206}" type="presParOf" srcId="{A9DB65BA-3988-4647-9AD2-3DBC681D25FF}" destId="{8CAA4895-4C7A-43F4-B66F-CEAA97381074}" srcOrd="1" destOrd="0" presId="urn:microsoft.com/office/officeart/2016/7/layout/BasicLinearProcessNumbered"/>
    <dgm:cxn modelId="{7BA33139-7FA8-4E40-9AB8-DBFF26CF5570}" type="presParOf" srcId="{A9DB65BA-3988-4647-9AD2-3DBC681D25FF}" destId="{19328ED1-2A66-4131-942B-D455A80450D6}" srcOrd="2" destOrd="0" presId="urn:microsoft.com/office/officeart/2016/7/layout/BasicLinearProcessNumbered"/>
    <dgm:cxn modelId="{6F56D7D6-F90D-4776-9D29-0F674A99E326}" type="presParOf" srcId="{A9DB65BA-3988-4647-9AD2-3DBC681D25FF}" destId="{69EC8D89-5C2C-4C9E-A0F2-7DA14207A1E4}" srcOrd="3" destOrd="0" presId="urn:microsoft.com/office/officeart/2016/7/layout/BasicLinearProcessNumbered"/>
    <dgm:cxn modelId="{C14EAD35-61C7-440F-A605-E9EFC550482F}" type="presParOf" srcId="{C94ED33B-ABCC-4C4F-A9C6-FAE94376DDBB}" destId="{F28235F9-61DA-430A-8DE9-2DA1603E091B}" srcOrd="1" destOrd="0" presId="urn:microsoft.com/office/officeart/2016/7/layout/BasicLinearProcessNumbered"/>
    <dgm:cxn modelId="{E94FA715-3D11-4A9C-90AB-A1DF1B9DDE57}" type="presParOf" srcId="{C94ED33B-ABCC-4C4F-A9C6-FAE94376DDBB}" destId="{5D98B93E-ED06-4121-9A08-C55AAD5706F4}" srcOrd="2" destOrd="0" presId="urn:microsoft.com/office/officeart/2016/7/layout/BasicLinearProcessNumbered"/>
    <dgm:cxn modelId="{FAFCEA9E-CBF3-4CB5-83A5-D26550387E05}" type="presParOf" srcId="{5D98B93E-ED06-4121-9A08-C55AAD5706F4}" destId="{D58C540B-2558-4920-8AB0-446D696B9806}" srcOrd="0" destOrd="0" presId="urn:microsoft.com/office/officeart/2016/7/layout/BasicLinearProcessNumbered"/>
    <dgm:cxn modelId="{01DB21FD-A575-46AE-8521-72251CEFFA69}" type="presParOf" srcId="{5D98B93E-ED06-4121-9A08-C55AAD5706F4}" destId="{769A9395-F6F3-42CC-A65B-CA8037BD3A3F}" srcOrd="1" destOrd="0" presId="urn:microsoft.com/office/officeart/2016/7/layout/BasicLinearProcessNumbered"/>
    <dgm:cxn modelId="{CF422C70-08A2-49D9-95B8-DC44600F742E}" type="presParOf" srcId="{5D98B93E-ED06-4121-9A08-C55AAD5706F4}" destId="{703776B8-0CAE-45E1-9CD0-AD0B53F8A7CB}" srcOrd="2" destOrd="0" presId="urn:microsoft.com/office/officeart/2016/7/layout/BasicLinearProcessNumbered"/>
    <dgm:cxn modelId="{9508B085-9E8B-4332-A841-5BCF2480144A}" type="presParOf" srcId="{5D98B93E-ED06-4121-9A08-C55AAD5706F4}" destId="{3057CA89-6C15-40DB-B32E-B64432D296AF}" srcOrd="3" destOrd="0" presId="urn:microsoft.com/office/officeart/2016/7/layout/BasicLinearProcessNumbered"/>
    <dgm:cxn modelId="{9FFCB4F6-5145-4DAF-9914-55C7F5411A8C}" type="presParOf" srcId="{C94ED33B-ABCC-4C4F-A9C6-FAE94376DDBB}" destId="{ED8F38D8-1988-4278-800E-49A8D9D51913}" srcOrd="3" destOrd="0" presId="urn:microsoft.com/office/officeart/2016/7/layout/BasicLinearProcessNumbered"/>
    <dgm:cxn modelId="{5A7A2D6A-F6B0-4945-BE63-B06524DC49F1}" type="presParOf" srcId="{C94ED33B-ABCC-4C4F-A9C6-FAE94376DDBB}" destId="{957F1F38-80B0-4AF1-A5E8-AFC96BA771EA}" srcOrd="4" destOrd="0" presId="urn:microsoft.com/office/officeart/2016/7/layout/BasicLinearProcessNumbered"/>
    <dgm:cxn modelId="{7EF8F83C-E2BE-4489-A0B4-F3280EDE5A39}" type="presParOf" srcId="{957F1F38-80B0-4AF1-A5E8-AFC96BA771EA}" destId="{06E7B215-AB3E-4828-BE5E-3AA4BD9C6D6B}" srcOrd="0" destOrd="0" presId="urn:microsoft.com/office/officeart/2016/7/layout/BasicLinearProcessNumbered"/>
    <dgm:cxn modelId="{3497A3E3-C404-4868-BF4A-641548341B22}" type="presParOf" srcId="{957F1F38-80B0-4AF1-A5E8-AFC96BA771EA}" destId="{478AAF29-2416-42E5-9E5A-2AE5A0039DEE}" srcOrd="1" destOrd="0" presId="urn:microsoft.com/office/officeart/2016/7/layout/BasicLinearProcessNumbered"/>
    <dgm:cxn modelId="{60714B88-F99D-45C5-8219-5A11C10D111B}" type="presParOf" srcId="{957F1F38-80B0-4AF1-A5E8-AFC96BA771EA}" destId="{23BF09B6-3103-4E8A-8D65-919B10AACDCD}" srcOrd="2" destOrd="0" presId="urn:microsoft.com/office/officeart/2016/7/layout/BasicLinearProcessNumbered"/>
    <dgm:cxn modelId="{5AC41022-586B-46B9-9DE4-6729D8888FF8}" type="presParOf" srcId="{957F1F38-80B0-4AF1-A5E8-AFC96BA771EA}" destId="{A6066227-4D7D-44DC-AFB7-89CA469CDF6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2A6B93-0067-4EC9-AAF1-29FA0CF9268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E935FDC-E370-4555-B616-E84B336DD764}">
      <dgm:prSet/>
      <dgm:spPr/>
      <dgm:t>
        <a:bodyPr/>
        <a:lstStyle/>
        <a:p>
          <a:r>
            <a:rPr lang="en-US"/>
            <a:t>History is important</a:t>
          </a:r>
        </a:p>
      </dgm:t>
    </dgm:pt>
    <dgm:pt modelId="{F9282DDD-CAEF-4A3B-B983-15B455405FAA}" type="parTrans" cxnId="{AF8C2205-12EB-486E-BEBC-527F6528C00E}">
      <dgm:prSet/>
      <dgm:spPr/>
      <dgm:t>
        <a:bodyPr/>
        <a:lstStyle/>
        <a:p>
          <a:endParaRPr lang="en-US"/>
        </a:p>
      </dgm:t>
    </dgm:pt>
    <dgm:pt modelId="{3C88D257-D68E-4BE1-BAB8-4D6580E4397C}" type="sibTrans" cxnId="{AF8C2205-12EB-486E-BEBC-527F6528C00E}">
      <dgm:prSet/>
      <dgm:spPr/>
      <dgm:t>
        <a:bodyPr/>
        <a:lstStyle/>
        <a:p>
          <a:endParaRPr lang="en-US"/>
        </a:p>
      </dgm:t>
    </dgm:pt>
    <dgm:pt modelId="{540D75EA-0748-4B33-BF30-9C5084900406}">
      <dgm:prSet/>
      <dgm:spPr/>
      <dgm:t>
        <a:bodyPr/>
        <a:lstStyle/>
        <a:p>
          <a:r>
            <a:rPr lang="en-US"/>
            <a:t>Many Engineers would be interested </a:t>
          </a:r>
        </a:p>
      </dgm:t>
    </dgm:pt>
    <dgm:pt modelId="{B13129E7-9AB3-417A-B46D-56CFD1DACD60}" type="parTrans" cxnId="{601582C5-8CEF-44C7-95C2-48A966CCF953}">
      <dgm:prSet/>
      <dgm:spPr/>
      <dgm:t>
        <a:bodyPr/>
        <a:lstStyle/>
        <a:p>
          <a:endParaRPr lang="en-US"/>
        </a:p>
      </dgm:t>
    </dgm:pt>
    <dgm:pt modelId="{E22E9BA9-AF5C-47A4-A337-0AA993E30122}" type="sibTrans" cxnId="{601582C5-8CEF-44C7-95C2-48A966CCF953}">
      <dgm:prSet/>
      <dgm:spPr/>
      <dgm:t>
        <a:bodyPr/>
        <a:lstStyle/>
        <a:p>
          <a:endParaRPr lang="en-US"/>
        </a:p>
      </dgm:t>
    </dgm:pt>
    <dgm:pt modelId="{8592EA5D-741A-43B4-A2F6-ED1B42415367}">
      <dgm:prSet/>
      <dgm:spPr/>
      <dgm:t>
        <a:bodyPr/>
        <a:lstStyle/>
        <a:p>
          <a:r>
            <a:rPr lang="en-US"/>
            <a:t>Unique</a:t>
          </a:r>
        </a:p>
      </dgm:t>
    </dgm:pt>
    <dgm:pt modelId="{4FEDDBE1-7807-4BC4-B90F-3B96E67E59DB}" type="parTrans" cxnId="{6A62B9EE-2B37-4504-9749-28BE0BF6F53D}">
      <dgm:prSet/>
      <dgm:spPr/>
      <dgm:t>
        <a:bodyPr/>
        <a:lstStyle/>
        <a:p>
          <a:endParaRPr lang="en-US"/>
        </a:p>
      </dgm:t>
    </dgm:pt>
    <dgm:pt modelId="{1B4FBDA3-9416-44F9-9D69-693CDBBF161E}" type="sibTrans" cxnId="{6A62B9EE-2B37-4504-9749-28BE0BF6F53D}">
      <dgm:prSet/>
      <dgm:spPr/>
      <dgm:t>
        <a:bodyPr/>
        <a:lstStyle/>
        <a:p>
          <a:endParaRPr lang="en-US"/>
        </a:p>
      </dgm:t>
    </dgm:pt>
    <dgm:pt modelId="{727A485C-5EC7-4ACD-A488-EF235B62E3D9}" type="pres">
      <dgm:prSet presAssocID="{712A6B93-0067-4EC9-AAF1-29FA0CF92681}" presName="root" presStyleCnt="0">
        <dgm:presLayoutVars>
          <dgm:dir/>
          <dgm:resizeHandles val="exact"/>
        </dgm:presLayoutVars>
      </dgm:prSet>
      <dgm:spPr/>
    </dgm:pt>
    <dgm:pt modelId="{DF290C43-6A03-4F5D-8975-B4060C0ED900}" type="pres">
      <dgm:prSet presAssocID="{CE935FDC-E370-4555-B616-E84B336DD764}" presName="compNode" presStyleCnt="0"/>
      <dgm:spPr/>
    </dgm:pt>
    <dgm:pt modelId="{91F33E74-AE90-4745-817B-4677A85481C9}" type="pres">
      <dgm:prSet presAssocID="{CE935FDC-E370-4555-B616-E84B336DD764}" presName="bgRect" presStyleLbl="bgShp" presStyleIdx="0" presStyleCnt="3"/>
      <dgm:spPr/>
    </dgm:pt>
    <dgm:pt modelId="{AD93F3A7-07D0-42F4-BA16-34AF2E6D1090}" type="pres">
      <dgm:prSet presAssocID="{CE935FDC-E370-4555-B616-E84B336DD7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7714FD55-6FB8-4E1E-A0AE-72C49E0AEF7E}" type="pres">
      <dgm:prSet presAssocID="{CE935FDC-E370-4555-B616-E84B336DD764}" presName="spaceRect" presStyleCnt="0"/>
      <dgm:spPr/>
    </dgm:pt>
    <dgm:pt modelId="{22D0B7C7-E4C1-458F-89E3-47F438A90A95}" type="pres">
      <dgm:prSet presAssocID="{CE935FDC-E370-4555-B616-E84B336DD764}" presName="parTx" presStyleLbl="revTx" presStyleIdx="0" presStyleCnt="3">
        <dgm:presLayoutVars>
          <dgm:chMax val="0"/>
          <dgm:chPref val="0"/>
        </dgm:presLayoutVars>
      </dgm:prSet>
      <dgm:spPr/>
    </dgm:pt>
    <dgm:pt modelId="{2DA4FE9C-5B05-4CE8-8FE1-0B9A62BFB6DB}" type="pres">
      <dgm:prSet presAssocID="{3C88D257-D68E-4BE1-BAB8-4D6580E4397C}" presName="sibTrans" presStyleCnt="0"/>
      <dgm:spPr/>
    </dgm:pt>
    <dgm:pt modelId="{06614970-22EC-4864-B6E6-190D01072377}" type="pres">
      <dgm:prSet presAssocID="{540D75EA-0748-4B33-BF30-9C5084900406}" presName="compNode" presStyleCnt="0"/>
      <dgm:spPr/>
    </dgm:pt>
    <dgm:pt modelId="{FD9C2070-19DC-4364-8FB8-EADF0B7FE76F}" type="pres">
      <dgm:prSet presAssocID="{540D75EA-0748-4B33-BF30-9C5084900406}" presName="bgRect" presStyleLbl="bgShp" presStyleIdx="1" presStyleCnt="3"/>
      <dgm:spPr/>
    </dgm:pt>
    <dgm:pt modelId="{B3672A62-A6AE-40FE-A64F-12C0BF9AA7C6}" type="pres">
      <dgm:prSet presAssocID="{540D75EA-0748-4B33-BF30-9C50849004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12960AB9-438B-466D-B89C-F82AD0042586}" type="pres">
      <dgm:prSet presAssocID="{540D75EA-0748-4B33-BF30-9C5084900406}" presName="spaceRect" presStyleCnt="0"/>
      <dgm:spPr/>
    </dgm:pt>
    <dgm:pt modelId="{4035A2A8-668D-45B1-8DA1-F33AAB2F2B91}" type="pres">
      <dgm:prSet presAssocID="{540D75EA-0748-4B33-BF30-9C5084900406}" presName="parTx" presStyleLbl="revTx" presStyleIdx="1" presStyleCnt="3">
        <dgm:presLayoutVars>
          <dgm:chMax val="0"/>
          <dgm:chPref val="0"/>
        </dgm:presLayoutVars>
      </dgm:prSet>
      <dgm:spPr/>
    </dgm:pt>
    <dgm:pt modelId="{91C60FF7-6569-41E8-BC43-344021B8C048}" type="pres">
      <dgm:prSet presAssocID="{E22E9BA9-AF5C-47A4-A337-0AA993E30122}" presName="sibTrans" presStyleCnt="0"/>
      <dgm:spPr/>
    </dgm:pt>
    <dgm:pt modelId="{7213F1B3-019F-4D9C-AD6A-8D864E47C496}" type="pres">
      <dgm:prSet presAssocID="{8592EA5D-741A-43B4-A2F6-ED1B42415367}" presName="compNode" presStyleCnt="0"/>
      <dgm:spPr/>
    </dgm:pt>
    <dgm:pt modelId="{7168D454-A1D2-4E08-8628-4A1FF6E32352}" type="pres">
      <dgm:prSet presAssocID="{8592EA5D-741A-43B4-A2F6-ED1B42415367}" presName="bgRect" presStyleLbl="bgShp" presStyleIdx="2" presStyleCnt="3"/>
      <dgm:spPr/>
    </dgm:pt>
    <dgm:pt modelId="{5E92565A-1EE1-4085-A2D5-C823C4A59434}" type="pres">
      <dgm:prSet presAssocID="{8592EA5D-741A-43B4-A2F6-ED1B424153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8847E6CC-F872-4836-8DBC-167B5ABD485D}" type="pres">
      <dgm:prSet presAssocID="{8592EA5D-741A-43B4-A2F6-ED1B42415367}" presName="spaceRect" presStyleCnt="0"/>
      <dgm:spPr/>
    </dgm:pt>
    <dgm:pt modelId="{74FB7E2C-9852-43FB-BB78-8760FA831F06}" type="pres">
      <dgm:prSet presAssocID="{8592EA5D-741A-43B4-A2F6-ED1B42415367}" presName="parTx" presStyleLbl="revTx" presStyleIdx="2" presStyleCnt="3">
        <dgm:presLayoutVars>
          <dgm:chMax val="0"/>
          <dgm:chPref val="0"/>
        </dgm:presLayoutVars>
      </dgm:prSet>
      <dgm:spPr/>
    </dgm:pt>
  </dgm:ptLst>
  <dgm:cxnLst>
    <dgm:cxn modelId="{AF8C2205-12EB-486E-BEBC-527F6528C00E}" srcId="{712A6B93-0067-4EC9-AAF1-29FA0CF92681}" destId="{CE935FDC-E370-4555-B616-E84B336DD764}" srcOrd="0" destOrd="0" parTransId="{F9282DDD-CAEF-4A3B-B983-15B455405FAA}" sibTransId="{3C88D257-D68E-4BE1-BAB8-4D6580E4397C}"/>
    <dgm:cxn modelId="{12589271-66B1-4A2E-A2EB-A0A502FAA5B4}" type="presOf" srcId="{CE935FDC-E370-4555-B616-E84B336DD764}" destId="{22D0B7C7-E4C1-458F-89E3-47F438A90A95}" srcOrd="0" destOrd="0" presId="urn:microsoft.com/office/officeart/2018/2/layout/IconVerticalSolidList"/>
    <dgm:cxn modelId="{810B1798-3C6B-4A41-8100-B408D5A1B608}" type="presOf" srcId="{540D75EA-0748-4B33-BF30-9C5084900406}" destId="{4035A2A8-668D-45B1-8DA1-F33AAB2F2B91}" srcOrd="0" destOrd="0" presId="urn:microsoft.com/office/officeart/2018/2/layout/IconVerticalSolidList"/>
    <dgm:cxn modelId="{2CF220AD-175B-48CA-A937-8743F5C21670}" type="presOf" srcId="{712A6B93-0067-4EC9-AAF1-29FA0CF92681}" destId="{727A485C-5EC7-4ACD-A488-EF235B62E3D9}" srcOrd="0" destOrd="0" presId="urn:microsoft.com/office/officeart/2018/2/layout/IconVerticalSolidList"/>
    <dgm:cxn modelId="{601582C5-8CEF-44C7-95C2-48A966CCF953}" srcId="{712A6B93-0067-4EC9-AAF1-29FA0CF92681}" destId="{540D75EA-0748-4B33-BF30-9C5084900406}" srcOrd="1" destOrd="0" parTransId="{B13129E7-9AB3-417A-B46D-56CFD1DACD60}" sibTransId="{E22E9BA9-AF5C-47A4-A337-0AA993E30122}"/>
    <dgm:cxn modelId="{18FABCED-AD96-43E2-9DBE-7F70B0453811}" type="presOf" srcId="{8592EA5D-741A-43B4-A2F6-ED1B42415367}" destId="{74FB7E2C-9852-43FB-BB78-8760FA831F06}" srcOrd="0" destOrd="0" presId="urn:microsoft.com/office/officeart/2018/2/layout/IconVerticalSolidList"/>
    <dgm:cxn modelId="{6A62B9EE-2B37-4504-9749-28BE0BF6F53D}" srcId="{712A6B93-0067-4EC9-AAF1-29FA0CF92681}" destId="{8592EA5D-741A-43B4-A2F6-ED1B42415367}" srcOrd="2" destOrd="0" parTransId="{4FEDDBE1-7807-4BC4-B90F-3B96E67E59DB}" sibTransId="{1B4FBDA3-9416-44F9-9D69-693CDBBF161E}"/>
    <dgm:cxn modelId="{68299990-717A-4910-8A39-2C2D63F085F3}" type="presParOf" srcId="{727A485C-5EC7-4ACD-A488-EF235B62E3D9}" destId="{DF290C43-6A03-4F5D-8975-B4060C0ED900}" srcOrd="0" destOrd="0" presId="urn:microsoft.com/office/officeart/2018/2/layout/IconVerticalSolidList"/>
    <dgm:cxn modelId="{550AF211-4BA7-4379-B8E0-97C33BFC601A}" type="presParOf" srcId="{DF290C43-6A03-4F5D-8975-B4060C0ED900}" destId="{91F33E74-AE90-4745-817B-4677A85481C9}" srcOrd="0" destOrd="0" presId="urn:microsoft.com/office/officeart/2018/2/layout/IconVerticalSolidList"/>
    <dgm:cxn modelId="{1EBCC53E-EA6E-4A22-A048-D830D29BA644}" type="presParOf" srcId="{DF290C43-6A03-4F5D-8975-B4060C0ED900}" destId="{AD93F3A7-07D0-42F4-BA16-34AF2E6D1090}" srcOrd="1" destOrd="0" presId="urn:microsoft.com/office/officeart/2018/2/layout/IconVerticalSolidList"/>
    <dgm:cxn modelId="{CBF96968-608F-4390-8802-003B9E16EBE9}" type="presParOf" srcId="{DF290C43-6A03-4F5D-8975-B4060C0ED900}" destId="{7714FD55-6FB8-4E1E-A0AE-72C49E0AEF7E}" srcOrd="2" destOrd="0" presId="urn:microsoft.com/office/officeart/2018/2/layout/IconVerticalSolidList"/>
    <dgm:cxn modelId="{8E094CAF-2FAB-4803-94A5-B2A783645267}" type="presParOf" srcId="{DF290C43-6A03-4F5D-8975-B4060C0ED900}" destId="{22D0B7C7-E4C1-458F-89E3-47F438A90A95}" srcOrd="3" destOrd="0" presId="urn:microsoft.com/office/officeart/2018/2/layout/IconVerticalSolidList"/>
    <dgm:cxn modelId="{52778ABC-93A1-4F79-B522-F7163B8B5FDC}" type="presParOf" srcId="{727A485C-5EC7-4ACD-A488-EF235B62E3D9}" destId="{2DA4FE9C-5B05-4CE8-8FE1-0B9A62BFB6DB}" srcOrd="1" destOrd="0" presId="urn:microsoft.com/office/officeart/2018/2/layout/IconVerticalSolidList"/>
    <dgm:cxn modelId="{1088FF5F-C7FD-4E15-B93F-067EF42BE961}" type="presParOf" srcId="{727A485C-5EC7-4ACD-A488-EF235B62E3D9}" destId="{06614970-22EC-4864-B6E6-190D01072377}" srcOrd="2" destOrd="0" presId="urn:microsoft.com/office/officeart/2018/2/layout/IconVerticalSolidList"/>
    <dgm:cxn modelId="{1E11056D-7A38-417D-881B-6F9C964B8D08}" type="presParOf" srcId="{06614970-22EC-4864-B6E6-190D01072377}" destId="{FD9C2070-19DC-4364-8FB8-EADF0B7FE76F}" srcOrd="0" destOrd="0" presId="urn:microsoft.com/office/officeart/2018/2/layout/IconVerticalSolidList"/>
    <dgm:cxn modelId="{37678D4A-7B91-4497-AE27-40A121CE550E}" type="presParOf" srcId="{06614970-22EC-4864-B6E6-190D01072377}" destId="{B3672A62-A6AE-40FE-A64F-12C0BF9AA7C6}" srcOrd="1" destOrd="0" presId="urn:microsoft.com/office/officeart/2018/2/layout/IconVerticalSolidList"/>
    <dgm:cxn modelId="{0E116EE8-DF73-481B-84D8-C0FB35F6A9FA}" type="presParOf" srcId="{06614970-22EC-4864-B6E6-190D01072377}" destId="{12960AB9-438B-466D-B89C-F82AD0042586}" srcOrd="2" destOrd="0" presId="urn:microsoft.com/office/officeart/2018/2/layout/IconVerticalSolidList"/>
    <dgm:cxn modelId="{E16FDDE8-B274-4210-8295-1D91502D4EE8}" type="presParOf" srcId="{06614970-22EC-4864-B6E6-190D01072377}" destId="{4035A2A8-668D-45B1-8DA1-F33AAB2F2B91}" srcOrd="3" destOrd="0" presId="urn:microsoft.com/office/officeart/2018/2/layout/IconVerticalSolidList"/>
    <dgm:cxn modelId="{81B76137-E6EC-4066-BE1E-773AD5AD51F9}" type="presParOf" srcId="{727A485C-5EC7-4ACD-A488-EF235B62E3D9}" destId="{91C60FF7-6569-41E8-BC43-344021B8C048}" srcOrd="3" destOrd="0" presId="urn:microsoft.com/office/officeart/2018/2/layout/IconVerticalSolidList"/>
    <dgm:cxn modelId="{3AF9CB46-D30C-4776-BFF4-38AB31804146}" type="presParOf" srcId="{727A485C-5EC7-4ACD-A488-EF235B62E3D9}" destId="{7213F1B3-019F-4D9C-AD6A-8D864E47C496}" srcOrd="4" destOrd="0" presId="urn:microsoft.com/office/officeart/2018/2/layout/IconVerticalSolidList"/>
    <dgm:cxn modelId="{B8F8EA85-E371-4975-9E46-40EDE0B3C634}" type="presParOf" srcId="{7213F1B3-019F-4D9C-AD6A-8D864E47C496}" destId="{7168D454-A1D2-4E08-8628-4A1FF6E32352}" srcOrd="0" destOrd="0" presId="urn:microsoft.com/office/officeart/2018/2/layout/IconVerticalSolidList"/>
    <dgm:cxn modelId="{7C6DE75F-E6BB-495E-9CE9-B9BC61D8869B}" type="presParOf" srcId="{7213F1B3-019F-4D9C-AD6A-8D864E47C496}" destId="{5E92565A-1EE1-4085-A2D5-C823C4A59434}" srcOrd="1" destOrd="0" presId="urn:microsoft.com/office/officeart/2018/2/layout/IconVerticalSolidList"/>
    <dgm:cxn modelId="{8C9C8F8B-B9FC-44C0-8142-128C52EAE70D}" type="presParOf" srcId="{7213F1B3-019F-4D9C-AD6A-8D864E47C496}" destId="{8847E6CC-F872-4836-8DBC-167B5ABD485D}" srcOrd="2" destOrd="0" presId="urn:microsoft.com/office/officeart/2018/2/layout/IconVerticalSolidList"/>
    <dgm:cxn modelId="{1F6E2CA5-2594-4F69-9E84-43443FAD568D}" type="presParOf" srcId="{7213F1B3-019F-4D9C-AD6A-8D864E47C496}" destId="{74FB7E2C-9852-43FB-BB78-8760FA831F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4C4D1A4-42AC-4E64-A77C-AE9F916B270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C8E1AF0-299D-4C46-8EBD-C4F80332C104}">
      <dgm:prSet phldr="0" custT="1"/>
      <dgm:spPr/>
      <dgm:t>
        <a:bodyPr/>
        <a:lstStyle/>
        <a:p>
          <a:pPr rtl="0"/>
          <a:r>
            <a:rPr lang="en-US" sz="2400">
              <a:latin typeface="Century Schoolbook" panose="02040604050505020304"/>
            </a:rPr>
            <a:t> Train Champions for Christ</a:t>
          </a:r>
          <a:endParaRPr lang="en-US" sz="2400"/>
        </a:p>
      </dgm:t>
    </dgm:pt>
    <dgm:pt modelId="{0937CD58-2940-47F6-9A91-8075DFE9AD02}" type="parTrans" cxnId="{B7F49185-E32E-4728-8AE1-1A5F98845148}">
      <dgm:prSet/>
      <dgm:spPr/>
      <dgm:t>
        <a:bodyPr/>
        <a:lstStyle/>
        <a:p>
          <a:endParaRPr lang="en-US"/>
        </a:p>
      </dgm:t>
    </dgm:pt>
    <dgm:pt modelId="{2FCC810D-890D-4C23-95A1-185837A37C59}" type="sibTrans" cxnId="{B7F49185-E32E-4728-8AE1-1A5F98845148}">
      <dgm:prSet/>
      <dgm:spPr/>
      <dgm:t>
        <a:bodyPr/>
        <a:lstStyle/>
        <a:p>
          <a:endParaRPr lang="en-US"/>
        </a:p>
      </dgm:t>
    </dgm:pt>
    <dgm:pt modelId="{BA362F80-9E5E-4D3A-91B1-C09FA00D7201}">
      <dgm:prSet phldr="0"/>
      <dgm:spPr/>
      <dgm:t>
        <a:bodyPr/>
        <a:lstStyle/>
        <a:p>
          <a:pPr rtl="0"/>
          <a:r>
            <a:rPr lang="en-US">
              <a:latin typeface="Century Schoolbook" panose="02040604050505020304"/>
            </a:rPr>
            <a:t> Improve Liberty's reputation</a:t>
          </a:r>
          <a:endParaRPr lang="en-US"/>
        </a:p>
      </dgm:t>
    </dgm:pt>
    <dgm:pt modelId="{D822C654-28A7-4F5C-BC93-97FC705E641E}" type="parTrans" cxnId="{1AE97F98-F259-495B-BB6B-C9E2FF517486}">
      <dgm:prSet/>
      <dgm:spPr/>
      <dgm:t>
        <a:bodyPr/>
        <a:lstStyle/>
        <a:p>
          <a:endParaRPr lang="en-US"/>
        </a:p>
      </dgm:t>
    </dgm:pt>
    <dgm:pt modelId="{E4527A39-5943-4F99-A9D7-B2315070F5F8}" type="sibTrans" cxnId="{1AE97F98-F259-495B-BB6B-C9E2FF517486}">
      <dgm:prSet/>
      <dgm:spPr/>
      <dgm:t>
        <a:bodyPr/>
        <a:lstStyle/>
        <a:p>
          <a:endParaRPr lang="en-US"/>
        </a:p>
      </dgm:t>
    </dgm:pt>
    <dgm:pt modelId="{A4F45191-4136-463F-B08A-7F52A8E96280}">
      <dgm:prSet phldr="0"/>
      <dgm:spPr/>
      <dgm:t>
        <a:bodyPr/>
        <a:lstStyle/>
        <a:p>
          <a:pPr rtl="0"/>
          <a:r>
            <a:rPr lang="en-US">
              <a:latin typeface="Century Schoolbook" panose="02040604050505020304"/>
            </a:rPr>
            <a:t> To steward resources responsibly</a:t>
          </a:r>
          <a:endParaRPr lang="en-US"/>
        </a:p>
      </dgm:t>
    </dgm:pt>
    <dgm:pt modelId="{784B94CD-A6E5-4115-B347-8AD4440C50F2}" type="parTrans" cxnId="{D0409F07-347A-49AD-B476-379D1C13F4F0}">
      <dgm:prSet/>
      <dgm:spPr/>
      <dgm:t>
        <a:bodyPr/>
        <a:lstStyle/>
        <a:p>
          <a:endParaRPr lang="en-US"/>
        </a:p>
      </dgm:t>
    </dgm:pt>
    <dgm:pt modelId="{4EC053AF-E0C5-4343-A512-264DB89D21AD}" type="sibTrans" cxnId="{D0409F07-347A-49AD-B476-379D1C13F4F0}">
      <dgm:prSet/>
      <dgm:spPr/>
      <dgm:t>
        <a:bodyPr/>
        <a:lstStyle/>
        <a:p>
          <a:endParaRPr lang="en-US"/>
        </a:p>
      </dgm:t>
    </dgm:pt>
    <dgm:pt modelId="{A0D435DB-DD01-45B9-AD32-5A90D904870F}" type="pres">
      <dgm:prSet presAssocID="{84C4D1A4-42AC-4E64-A77C-AE9F916B2708}" presName="root" presStyleCnt="0">
        <dgm:presLayoutVars>
          <dgm:dir/>
          <dgm:resizeHandles val="exact"/>
        </dgm:presLayoutVars>
      </dgm:prSet>
      <dgm:spPr/>
    </dgm:pt>
    <dgm:pt modelId="{365A31C5-1383-4BA7-AB9E-5F16162954C2}" type="pres">
      <dgm:prSet presAssocID="{6C8E1AF0-299D-4C46-8EBD-C4F80332C104}" presName="compNode" presStyleCnt="0"/>
      <dgm:spPr/>
    </dgm:pt>
    <dgm:pt modelId="{42A54279-4067-40F7-9CC7-D9DC150190F7}" type="pres">
      <dgm:prSet presAssocID="{6C8E1AF0-299D-4C46-8EBD-C4F80332C104}"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outline"/>
        </a:ext>
      </dgm:extLst>
    </dgm:pt>
    <dgm:pt modelId="{448815BA-2008-498A-94B3-C00C67E4EA32}" type="pres">
      <dgm:prSet presAssocID="{6C8E1AF0-299D-4C46-8EBD-C4F80332C104}" presName="spaceRect" presStyleCnt="0"/>
      <dgm:spPr/>
    </dgm:pt>
    <dgm:pt modelId="{A118E95E-CC9C-4890-B063-7CBDDABF5FEF}" type="pres">
      <dgm:prSet presAssocID="{6C8E1AF0-299D-4C46-8EBD-C4F80332C104}" presName="textRect" presStyleLbl="revTx" presStyleIdx="0" presStyleCnt="3">
        <dgm:presLayoutVars>
          <dgm:chMax val="1"/>
          <dgm:chPref val="1"/>
        </dgm:presLayoutVars>
      </dgm:prSet>
      <dgm:spPr/>
    </dgm:pt>
    <dgm:pt modelId="{84CFA0D4-E6FB-4448-B924-D3E0DA437C7A}" type="pres">
      <dgm:prSet presAssocID="{2FCC810D-890D-4C23-95A1-185837A37C59}" presName="sibTrans" presStyleCnt="0"/>
      <dgm:spPr/>
    </dgm:pt>
    <dgm:pt modelId="{C588223A-2191-4749-9734-7C3A45A288CB}" type="pres">
      <dgm:prSet presAssocID="{BA362F80-9E5E-4D3A-91B1-C09FA00D7201}" presName="compNode" presStyleCnt="0"/>
      <dgm:spPr/>
    </dgm:pt>
    <dgm:pt modelId="{47553C65-A786-4053-8056-4B10B1FA6785}" type="pres">
      <dgm:prSet presAssocID="{BA362F80-9E5E-4D3A-91B1-C09FA00D720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et Up with solid fill"/>
        </a:ext>
      </dgm:extLst>
    </dgm:pt>
    <dgm:pt modelId="{35BAC092-134B-480A-8617-92173B3BF30C}" type="pres">
      <dgm:prSet presAssocID="{BA362F80-9E5E-4D3A-91B1-C09FA00D7201}" presName="spaceRect" presStyleCnt="0"/>
      <dgm:spPr/>
    </dgm:pt>
    <dgm:pt modelId="{B8FAA9A8-E835-401D-B164-BFD796E1F6E2}" type="pres">
      <dgm:prSet presAssocID="{BA362F80-9E5E-4D3A-91B1-C09FA00D7201}" presName="textRect" presStyleLbl="revTx" presStyleIdx="1" presStyleCnt="3">
        <dgm:presLayoutVars>
          <dgm:chMax val="1"/>
          <dgm:chPref val="1"/>
        </dgm:presLayoutVars>
      </dgm:prSet>
      <dgm:spPr/>
    </dgm:pt>
    <dgm:pt modelId="{A3CD81AE-2248-45BC-93A9-F6E6490429B1}" type="pres">
      <dgm:prSet presAssocID="{E4527A39-5943-4F99-A9D7-B2315070F5F8}" presName="sibTrans" presStyleCnt="0"/>
      <dgm:spPr/>
    </dgm:pt>
    <dgm:pt modelId="{F30C911B-AB45-4DEF-ACF5-28D3013122E8}" type="pres">
      <dgm:prSet presAssocID="{A4F45191-4136-463F-B08A-7F52A8E96280}" presName="compNode" presStyleCnt="0"/>
      <dgm:spPr/>
    </dgm:pt>
    <dgm:pt modelId="{F512F1D5-55B2-4F03-9557-BE5A358F6A3B}" type="pres">
      <dgm:prSet presAssocID="{A4F45191-4136-463F-B08A-7F52A8E9628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male outline"/>
        </a:ext>
      </dgm:extLst>
    </dgm:pt>
    <dgm:pt modelId="{E043666D-0699-4234-922D-9B8688E082EC}" type="pres">
      <dgm:prSet presAssocID="{A4F45191-4136-463F-B08A-7F52A8E96280}" presName="spaceRect" presStyleCnt="0"/>
      <dgm:spPr/>
    </dgm:pt>
    <dgm:pt modelId="{01A1AA3E-7DB8-459F-B719-3B45FB210818}" type="pres">
      <dgm:prSet presAssocID="{A4F45191-4136-463F-B08A-7F52A8E96280}" presName="textRect" presStyleLbl="revTx" presStyleIdx="2" presStyleCnt="3">
        <dgm:presLayoutVars>
          <dgm:chMax val="1"/>
          <dgm:chPref val="1"/>
        </dgm:presLayoutVars>
      </dgm:prSet>
      <dgm:spPr/>
    </dgm:pt>
  </dgm:ptLst>
  <dgm:cxnLst>
    <dgm:cxn modelId="{D0409F07-347A-49AD-B476-379D1C13F4F0}" srcId="{84C4D1A4-42AC-4E64-A77C-AE9F916B2708}" destId="{A4F45191-4136-463F-B08A-7F52A8E96280}" srcOrd="2" destOrd="0" parTransId="{784B94CD-A6E5-4115-B347-8AD4440C50F2}" sibTransId="{4EC053AF-E0C5-4343-A512-264DB89D21AD}"/>
    <dgm:cxn modelId="{231B4226-7213-4827-8D6F-4E6CFA403B93}" type="presOf" srcId="{BA362F80-9E5E-4D3A-91B1-C09FA00D7201}" destId="{B8FAA9A8-E835-401D-B164-BFD796E1F6E2}" srcOrd="0" destOrd="0" presId="urn:microsoft.com/office/officeart/2018/2/layout/IconLabelList"/>
    <dgm:cxn modelId="{C0010530-63E8-4AD4-8FFA-ED8D9ED1EE4B}" type="presOf" srcId="{84C4D1A4-42AC-4E64-A77C-AE9F916B2708}" destId="{A0D435DB-DD01-45B9-AD32-5A90D904870F}" srcOrd="0" destOrd="0" presId="urn:microsoft.com/office/officeart/2018/2/layout/IconLabelList"/>
    <dgm:cxn modelId="{1D93AB35-D480-4B5D-8A4B-56526826AE42}" type="presOf" srcId="{A4F45191-4136-463F-B08A-7F52A8E96280}" destId="{01A1AA3E-7DB8-459F-B719-3B45FB210818}" srcOrd="0" destOrd="0" presId="urn:microsoft.com/office/officeart/2018/2/layout/IconLabelList"/>
    <dgm:cxn modelId="{B7F49185-E32E-4728-8AE1-1A5F98845148}" srcId="{84C4D1A4-42AC-4E64-A77C-AE9F916B2708}" destId="{6C8E1AF0-299D-4C46-8EBD-C4F80332C104}" srcOrd="0" destOrd="0" parTransId="{0937CD58-2940-47F6-9A91-8075DFE9AD02}" sibTransId="{2FCC810D-890D-4C23-95A1-185837A37C59}"/>
    <dgm:cxn modelId="{22508393-4FDD-4969-AC4F-3D8D9EBB9581}" type="presOf" srcId="{6C8E1AF0-299D-4C46-8EBD-C4F80332C104}" destId="{A118E95E-CC9C-4890-B063-7CBDDABF5FEF}" srcOrd="0" destOrd="0" presId="urn:microsoft.com/office/officeart/2018/2/layout/IconLabelList"/>
    <dgm:cxn modelId="{1AE97F98-F259-495B-BB6B-C9E2FF517486}" srcId="{84C4D1A4-42AC-4E64-A77C-AE9F916B2708}" destId="{BA362F80-9E5E-4D3A-91B1-C09FA00D7201}" srcOrd="1" destOrd="0" parTransId="{D822C654-28A7-4F5C-BC93-97FC705E641E}" sibTransId="{E4527A39-5943-4F99-A9D7-B2315070F5F8}"/>
    <dgm:cxn modelId="{09E67689-333B-4040-818E-F0989A9EC962}" type="presParOf" srcId="{A0D435DB-DD01-45B9-AD32-5A90D904870F}" destId="{365A31C5-1383-4BA7-AB9E-5F16162954C2}" srcOrd="0" destOrd="0" presId="urn:microsoft.com/office/officeart/2018/2/layout/IconLabelList"/>
    <dgm:cxn modelId="{6E77B809-2899-40BF-8301-1EA124F034ED}" type="presParOf" srcId="{365A31C5-1383-4BA7-AB9E-5F16162954C2}" destId="{42A54279-4067-40F7-9CC7-D9DC150190F7}" srcOrd="0" destOrd="0" presId="urn:microsoft.com/office/officeart/2018/2/layout/IconLabelList"/>
    <dgm:cxn modelId="{A13CD6C4-FF74-4A97-A5E9-6FBF00F77C34}" type="presParOf" srcId="{365A31C5-1383-4BA7-AB9E-5F16162954C2}" destId="{448815BA-2008-498A-94B3-C00C67E4EA32}" srcOrd="1" destOrd="0" presId="urn:microsoft.com/office/officeart/2018/2/layout/IconLabelList"/>
    <dgm:cxn modelId="{4BB47C22-0319-4B2D-B9A3-6182F56877E8}" type="presParOf" srcId="{365A31C5-1383-4BA7-AB9E-5F16162954C2}" destId="{A118E95E-CC9C-4890-B063-7CBDDABF5FEF}" srcOrd="2" destOrd="0" presId="urn:microsoft.com/office/officeart/2018/2/layout/IconLabelList"/>
    <dgm:cxn modelId="{921D08F8-3DDA-4954-B5FB-D7E21152FF7D}" type="presParOf" srcId="{A0D435DB-DD01-45B9-AD32-5A90D904870F}" destId="{84CFA0D4-E6FB-4448-B924-D3E0DA437C7A}" srcOrd="1" destOrd="0" presId="urn:microsoft.com/office/officeart/2018/2/layout/IconLabelList"/>
    <dgm:cxn modelId="{523D5EDB-8D69-4E5E-8475-FA943D411109}" type="presParOf" srcId="{A0D435DB-DD01-45B9-AD32-5A90D904870F}" destId="{C588223A-2191-4749-9734-7C3A45A288CB}" srcOrd="2" destOrd="0" presId="urn:microsoft.com/office/officeart/2018/2/layout/IconLabelList"/>
    <dgm:cxn modelId="{1E14EC9C-E294-453B-A1F4-69883A65B4AC}" type="presParOf" srcId="{C588223A-2191-4749-9734-7C3A45A288CB}" destId="{47553C65-A786-4053-8056-4B10B1FA6785}" srcOrd="0" destOrd="0" presId="urn:microsoft.com/office/officeart/2018/2/layout/IconLabelList"/>
    <dgm:cxn modelId="{B1DB3AEF-9D15-4036-B07B-0E1DCABE4BFF}" type="presParOf" srcId="{C588223A-2191-4749-9734-7C3A45A288CB}" destId="{35BAC092-134B-480A-8617-92173B3BF30C}" srcOrd="1" destOrd="0" presId="urn:microsoft.com/office/officeart/2018/2/layout/IconLabelList"/>
    <dgm:cxn modelId="{A4A1350F-72F7-48BD-9576-3AFA7F4BA27E}" type="presParOf" srcId="{C588223A-2191-4749-9734-7C3A45A288CB}" destId="{B8FAA9A8-E835-401D-B164-BFD796E1F6E2}" srcOrd="2" destOrd="0" presId="urn:microsoft.com/office/officeart/2018/2/layout/IconLabelList"/>
    <dgm:cxn modelId="{698DBC4B-3D28-4324-8A30-20DA3AAB1B3B}" type="presParOf" srcId="{A0D435DB-DD01-45B9-AD32-5A90D904870F}" destId="{A3CD81AE-2248-45BC-93A9-F6E6490429B1}" srcOrd="3" destOrd="0" presId="urn:microsoft.com/office/officeart/2018/2/layout/IconLabelList"/>
    <dgm:cxn modelId="{8F4AD8CD-6C55-43E0-92B0-8F9D7BF13D9A}" type="presParOf" srcId="{A0D435DB-DD01-45B9-AD32-5A90D904870F}" destId="{F30C911B-AB45-4DEF-ACF5-28D3013122E8}" srcOrd="4" destOrd="0" presId="urn:microsoft.com/office/officeart/2018/2/layout/IconLabelList"/>
    <dgm:cxn modelId="{EC80CB88-9E12-48DA-B8AB-5C1E2E086BE1}" type="presParOf" srcId="{F30C911B-AB45-4DEF-ACF5-28D3013122E8}" destId="{F512F1D5-55B2-4F03-9557-BE5A358F6A3B}" srcOrd="0" destOrd="0" presId="urn:microsoft.com/office/officeart/2018/2/layout/IconLabelList"/>
    <dgm:cxn modelId="{0F0D1FD1-CDE0-4029-8E4C-81EA86BBA6EC}" type="presParOf" srcId="{F30C911B-AB45-4DEF-ACF5-28D3013122E8}" destId="{E043666D-0699-4234-922D-9B8688E082EC}" srcOrd="1" destOrd="0" presId="urn:microsoft.com/office/officeart/2018/2/layout/IconLabelList"/>
    <dgm:cxn modelId="{091BA4A3-DA06-49ED-8387-1158B000AA1C}" type="presParOf" srcId="{F30C911B-AB45-4DEF-ACF5-28D3013122E8}" destId="{01A1AA3E-7DB8-459F-B719-3B45FB21081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E22A8-98A8-48D6-A0F6-46ABEE16D1BF}">
      <dsp:nvSpPr>
        <dsp:cNvPr id="0" name=""/>
        <dsp:cNvSpPr/>
      </dsp:nvSpPr>
      <dsp:spPr>
        <a:xfrm>
          <a:off x="0" y="2124"/>
          <a:ext cx="9225767" cy="0"/>
        </a:xfrm>
        <a:prstGeom prst="line">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296B300-A07D-4C5C-9513-C385F54DDA5B}">
      <dsp:nvSpPr>
        <dsp:cNvPr id="0" name=""/>
        <dsp:cNvSpPr/>
      </dsp:nvSpPr>
      <dsp:spPr>
        <a:xfrm>
          <a:off x="0" y="2124"/>
          <a:ext cx="9225767"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baseline="0"/>
            <a:t>Proposal 1: </a:t>
          </a:r>
        </a:p>
        <a:p>
          <a:pPr marL="0" lvl="0" indent="0" algn="l" defTabSz="1555750">
            <a:lnSpc>
              <a:spcPct val="90000"/>
            </a:lnSpc>
            <a:spcBef>
              <a:spcPct val="0"/>
            </a:spcBef>
            <a:spcAft>
              <a:spcPct val="35000"/>
            </a:spcAft>
            <a:buNone/>
          </a:pPr>
          <a:r>
            <a:rPr lang="en-US" sz="3500" kern="1200" baseline="0"/>
            <a:t>Introduction to Engineered Propulsion</a:t>
          </a:r>
          <a:endParaRPr lang="en-US" sz="3500" kern="1200"/>
        </a:p>
      </dsp:txBody>
      <dsp:txXfrm>
        <a:off x="0" y="2124"/>
        <a:ext cx="9225767" cy="1449029"/>
      </dsp:txXfrm>
    </dsp:sp>
    <dsp:sp modelId="{D6641D78-516C-4B0F-8486-B854CB58201D}">
      <dsp:nvSpPr>
        <dsp:cNvPr id="0" name=""/>
        <dsp:cNvSpPr/>
      </dsp:nvSpPr>
      <dsp:spPr>
        <a:xfrm>
          <a:off x="0" y="1451154"/>
          <a:ext cx="9225767" cy="0"/>
        </a:xfrm>
        <a:prstGeom prst="line">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29F45FF-007A-4EC4-8895-32FE44C557BA}">
      <dsp:nvSpPr>
        <dsp:cNvPr id="0" name=""/>
        <dsp:cNvSpPr/>
      </dsp:nvSpPr>
      <dsp:spPr>
        <a:xfrm>
          <a:off x="0" y="1451154"/>
          <a:ext cx="9225767"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baseline="0"/>
            <a:t>Proposal 2: </a:t>
          </a:r>
        </a:p>
        <a:p>
          <a:pPr marL="0" lvl="0" indent="0" algn="l" defTabSz="1555750">
            <a:lnSpc>
              <a:spcPct val="90000"/>
            </a:lnSpc>
            <a:spcBef>
              <a:spcPct val="0"/>
            </a:spcBef>
            <a:spcAft>
              <a:spcPct val="35000"/>
            </a:spcAft>
            <a:buNone/>
          </a:pPr>
          <a:r>
            <a:rPr lang="en-US" sz="3500" kern="1200" baseline="0"/>
            <a:t>New Course: “History of Engineering”</a:t>
          </a:r>
          <a:endParaRPr lang="en-US" sz="3500" kern="1200"/>
        </a:p>
      </dsp:txBody>
      <dsp:txXfrm>
        <a:off x="0" y="1451154"/>
        <a:ext cx="9225767" cy="1449029"/>
      </dsp:txXfrm>
    </dsp:sp>
    <dsp:sp modelId="{57E7C4D9-2617-43BC-B2A3-AB44243625AB}">
      <dsp:nvSpPr>
        <dsp:cNvPr id="0" name=""/>
        <dsp:cNvSpPr/>
      </dsp:nvSpPr>
      <dsp:spPr>
        <a:xfrm>
          <a:off x="0" y="2900183"/>
          <a:ext cx="9225767" cy="0"/>
        </a:xfrm>
        <a:prstGeom prst="line">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CF41196-A0F7-418D-8C35-C91A62EF63CB}">
      <dsp:nvSpPr>
        <dsp:cNvPr id="0" name=""/>
        <dsp:cNvSpPr/>
      </dsp:nvSpPr>
      <dsp:spPr>
        <a:xfrm>
          <a:off x="0" y="2900183"/>
          <a:ext cx="9225767"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rtl="0">
            <a:lnSpc>
              <a:spcPct val="90000"/>
            </a:lnSpc>
            <a:spcBef>
              <a:spcPct val="0"/>
            </a:spcBef>
            <a:spcAft>
              <a:spcPct val="35000"/>
            </a:spcAft>
            <a:buNone/>
          </a:pPr>
          <a:r>
            <a:rPr lang="en-US" sz="3500" kern="1200" baseline="0"/>
            <a:t>Proposal 3:</a:t>
          </a:r>
          <a:r>
            <a:rPr lang="en-US" sz="3500" kern="1200">
              <a:latin typeface="Century Schoolbook" panose="02040604050505020304"/>
            </a:rPr>
            <a:t> </a:t>
          </a:r>
        </a:p>
        <a:p>
          <a:pPr marL="0" lvl="0" indent="0" algn="l" defTabSz="1555750" rtl="0">
            <a:lnSpc>
              <a:spcPct val="90000"/>
            </a:lnSpc>
            <a:spcBef>
              <a:spcPct val="0"/>
            </a:spcBef>
            <a:spcAft>
              <a:spcPct val="35000"/>
            </a:spcAft>
            <a:buNone/>
          </a:pPr>
          <a:r>
            <a:rPr lang="en-US" sz="3500" kern="1200"/>
            <a:t>Creation of a CSER App</a:t>
          </a:r>
        </a:p>
      </dsp:txBody>
      <dsp:txXfrm>
        <a:off x="0" y="2900183"/>
        <a:ext cx="9225767" cy="144902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1BB05-A608-4E85-B61A-3243AEBB1C2F}">
      <dsp:nvSpPr>
        <dsp:cNvPr id="0" name=""/>
        <dsp:cNvSpPr/>
      </dsp:nvSpPr>
      <dsp:spPr>
        <a:xfrm>
          <a:off x="2888" y="941631"/>
          <a:ext cx="2897769" cy="2318215"/>
        </a:xfrm>
        <a:prstGeom prst="homePlate">
          <a:avLst>
            <a:gd name="adj" fmla="val 25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227" tIns="53340" rIns="408907" bIns="53340" numCol="1" spcCol="1270" anchor="t" anchorCtr="0">
          <a:noAutofit/>
        </a:bodyPr>
        <a:lstStyle/>
        <a:p>
          <a:pPr marL="0" lvl="0" indent="0" algn="l" defTabSz="933450" rtl="0">
            <a:lnSpc>
              <a:spcPct val="90000"/>
            </a:lnSpc>
            <a:spcBef>
              <a:spcPct val="0"/>
            </a:spcBef>
            <a:spcAft>
              <a:spcPct val="35000"/>
            </a:spcAft>
            <a:buNone/>
          </a:pPr>
          <a:r>
            <a:rPr lang="en-US" sz="2100" kern="1200">
              <a:latin typeface="Calibri"/>
              <a:ea typeface="Calibri"/>
              <a:cs typeface="Calibri"/>
            </a:rPr>
            <a:t> Summer 2025</a:t>
          </a:r>
        </a:p>
        <a:p>
          <a:pPr marL="171450" lvl="1" indent="-171450" algn="l" defTabSz="711200">
            <a:lnSpc>
              <a:spcPct val="90000"/>
            </a:lnSpc>
            <a:spcBef>
              <a:spcPct val="0"/>
            </a:spcBef>
            <a:spcAft>
              <a:spcPct val="15000"/>
            </a:spcAft>
            <a:buChar char="•"/>
          </a:pPr>
          <a:r>
            <a:rPr lang="en-US" sz="1600" kern="1200">
              <a:latin typeface="Calibri"/>
              <a:ea typeface="Calibri"/>
              <a:cs typeface="Calibri"/>
            </a:rPr>
            <a:t> LU Serve meeting, group advertisements created, test creation.</a:t>
          </a:r>
        </a:p>
      </dsp:txBody>
      <dsp:txXfrm>
        <a:off x="2888" y="941631"/>
        <a:ext cx="2607992" cy="2318215"/>
      </dsp:txXfrm>
    </dsp:sp>
    <dsp:sp modelId="{15AD97C2-5D5B-4911-9168-CA153E92A4A0}">
      <dsp:nvSpPr>
        <dsp:cNvPr id="0" name=""/>
        <dsp:cNvSpPr/>
      </dsp:nvSpPr>
      <dsp:spPr>
        <a:xfrm>
          <a:off x="2321103" y="941631"/>
          <a:ext cx="2897769" cy="2318215"/>
        </a:xfrm>
        <a:prstGeom prst="chevron">
          <a:avLst>
            <a:gd name="adj" fmla="val 25000"/>
          </a:avLst>
        </a:prstGeom>
        <a:solidFill>
          <a:schemeClr val="accent2">
            <a:hueOff val="-2474889"/>
            <a:satOff val="807"/>
            <a:lumOff val="-71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227" tIns="53340" rIns="102227" bIns="53340" numCol="1" spcCol="1270" anchor="t" anchorCtr="0">
          <a:noAutofit/>
        </a:bodyPr>
        <a:lstStyle/>
        <a:p>
          <a:pPr marL="0" lvl="0" indent="0" algn="l" defTabSz="933450">
            <a:lnSpc>
              <a:spcPct val="90000"/>
            </a:lnSpc>
            <a:spcBef>
              <a:spcPct val="0"/>
            </a:spcBef>
            <a:spcAft>
              <a:spcPct val="35000"/>
            </a:spcAft>
            <a:buNone/>
          </a:pPr>
          <a:r>
            <a:rPr lang="en-US" sz="2100" kern="1200">
              <a:latin typeface="Calibri"/>
              <a:ea typeface="Calibri"/>
              <a:cs typeface="Calibri"/>
            </a:rPr>
            <a:t> Fall 2025</a:t>
          </a:r>
        </a:p>
        <a:p>
          <a:pPr marL="171450" lvl="1" indent="-171450" algn="l" defTabSz="711200">
            <a:lnSpc>
              <a:spcPct val="90000"/>
            </a:lnSpc>
            <a:spcBef>
              <a:spcPct val="0"/>
            </a:spcBef>
            <a:spcAft>
              <a:spcPct val="15000"/>
            </a:spcAft>
            <a:buChar char="•"/>
          </a:pPr>
          <a:r>
            <a:rPr lang="en-US" sz="1600" kern="1200">
              <a:latin typeface="Calibri"/>
              <a:ea typeface="Calibri"/>
              <a:cs typeface="Calibri"/>
            </a:rPr>
            <a:t> Advertisements posted, testing, meetups begin</a:t>
          </a:r>
        </a:p>
      </dsp:txBody>
      <dsp:txXfrm>
        <a:off x="2900657" y="941631"/>
        <a:ext cx="1738661" cy="2318215"/>
      </dsp:txXfrm>
    </dsp:sp>
    <dsp:sp modelId="{BFC8F2C0-244A-4518-A3C3-4123CD46322C}">
      <dsp:nvSpPr>
        <dsp:cNvPr id="0" name=""/>
        <dsp:cNvSpPr/>
      </dsp:nvSpPr>
      <dsp:spPr>
        <a:xfrm>
          <a:off x="4639318" y="941631"/>
          <a:ext cx="2897769" cy="2318215"/>
        </a:xfrm>
        <a:prstGeom prst="chevron">
          <a:avLst>
            <a:gd name="adj" fmla="val 25000"/>
          </a:avLst>
        </a:prstGeom>
        <a:solidFill>
          <a:schemeClr val="accent2">
            <a:hueOff val="-4949778"/>
            <a:satOff val="1615"/>
            <a:lumOff val="-1438"/>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227" tIns="53340" rIns="102227" bIns="53340" numCol="1" spcCol="1270" anchor="t" anchorCtr="0">
          <a:noAutofit/>
        </a:bodyPr>
        <a:lstStyle/>
        <a:p>
          <a:pPr marL="0" lvl="0" indent="0" algn="l" defTabSz="933450">
            <a:lnSpc>
              <a:spcPct val="90000"/>
            </a:lnSpc>
            <a:spcBef>
              <a:spcPct val="0"/>
            </a:spcBef>
            <a:spcAft>
              <a:spcPct val="35000"/>
            </a:spcAft>
            <a:buNone/>
          </a:pPr>
          <a:r>
            <a:rPr lang="en-US" sz="2100" kern="1200">
              <a:latin typeface="Calibri"/>
              <a:ea typeface="Calibri"/>
              <a:cs typeface="Calibri"/>
            </a:rPr>
            <a:t> Spring 2025</a:t>
          </a:r>
        </a:p>
        <a:p>
          <a:pPr marL="171450" lvl="1" indent="-171450" algn="l" defTabSz="711200">
            <a:lnSpc>
              <a:spcPct val="90000"/>
            </a:lnSpc>
            <a:spcBef>
              <a:spcPct val="0"/>
            </a:spcBef>
            <a:spcAft>
              <a:spcPct val="15000"/>
            </a:spcAft>
            <a:buChar char="•"/>
          </a:pPr>
          <a:r>
            <a:rPr lang="en-US" sz="1600" kern="1200">
              <a:latin typeface="Calibri"/>
              <a:ea typeface="Calibri"/>
              <a:cs typeface="Calibri"/>
            </a:rPr>
            <a:t> App framework completed, usability testing</a:t>
          </a:r>
        </a:p>
      </dsp:txBody>
      <dsp:txXfrm>
        <a:off x="5218872" y="941631"/>
        <a:ext cx="1738661" cy="2318215"/>
      </dsp:txXfrm>
    </dsp:sp>
    <dsp:sp modelId="{55FEBB27-7A7A-4914-9E5C-E538B66E2540}">
      <dsp:nvSpPr>
        <dsp:cNvPr id="0" name=""/>
        <dsp:cNvSpPr/>
      </dsp:nvSpPr>
      <dsp:spPr>
        <a:xfrm>
          <a:off x="6957533" y="941631"/>
          <a:ext cx="2897769" cy="2318215"/>
        </a:xfrm>
        <a:prstGeom prst="chevron">
          <a:avLst>
            <a:gd name="adj" fmla="val 25000"/>
          </a:avLst>
        </a:prstGeom>
        <a:solidFill>
          <a:schemeClr val="accent2">
            <a:hueOff val="-7424668"/>
            <a:satOff val="2422"/>
            <a:lumOff val="-2157"/>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227" tIns="53340" rIns="102227" bIns="53340" numCol="1" spcCol="1270" anchor="t" anchorCtr="0">
          <a:noAutofit/>
        </a:bodyPr>
        <a:lstStyle/>
        <a:p>
          <a:pPr marL="0" lvl="0" indent="0" algn="l" defTabSz="933450" rtl="0">
            <a:lnSpc>
              <a:spcPct val="90000"/>
            </a:lnSpc>
            <a:spcBef>
              <a:spcPct val="0"/>
            </a:spcBef>
            <a:spcAft>
              <a:spcPct val="35000"/>
            </a:spcAft>
            <a:buNone/>
          </a:pPr>
          <a:r>
            <a:rPr lang="en-US" sz="2100" kern="1200">
              <a:latin typeface="Calibri"/>
              <a:ea typeface="Calibri"/>
              <a:cs typeface="Calibri"/>
            </a:rPr>
            <a:t>  Spring 2025 (cont.)</a:t>
          </a:r>
        </a:p>
        <a:p>
          <a:pPr marL="171450" lvl="1" indent="-171450" algn="l" defTabSz="711200">
            <a:lnSpc>
              <a:spcPct val="90000"/>
            </a:lnSpc>
            <a:spcBef>
              <a:spcPct val="0"/>
            </a:spcBef>
            <a:spcAft>
              <a:spcPct val="15000"/>
            </a:spcAft>
            <a:buChar char="•"/>
          </a:pPr>
          <a:r>
            <a:rPr lang="en-US" sz="1600" kern="1200">
              <a:latin typeface="Calibri"/>
              <a:ea typeface="Calibri"/>
              <a:cs typeface="Calibri"/>
            </a:rPr>
            <a:t> MyLU link changed, advertisements posted.</a:t>
          </a:r>
          <a:endParaRPr lang="en-US" sz="1600" kern="1200"/>
        </a:p>
      </dsp:txBody>
      <dsp:txXfrm>
        <a:off x="7537087" y="941631"/>
        <a:ext cx="1738661" cy="23182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2C5BE-E99C-4215-A06B-3E8A1C2CF010}">
      <dsp:nvSpPr>
        <dsp:cNvPr id="0" name=""/>
        <dsp:cNvSpPr/>
      </dsp:nvSpPr>
      <dsp:spPr>
        <a:xfrm>
          <a:off x="2288" y="0"/>
          <a:ext cx="2201167" cy="36576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Century Schoolbook" panose="02040604050505020304"/>
            </a:rPr>
            <a:t> Hurdles</a:t>
          </a:r>
          <a:endParaRPr lang="en-US" sz="3500" kern="1200"/>
        </a:p>
      </dsp:txBody>
      <dsp:txXfrm>
        <a:off x="2288" y="0"/>
        <a:ext cx="2201167" cy="1097280"/>
      </dsp:txXfrm>
    </dsp:sp>
    <dsp:sp modelId="{901362F0-ADB9-4B98-B65E-A9E0068AF6F2}">
      <dsp:nvSpPr>
        <dsp:cNvPr id="0" name=""/>
        <dsp:cNvSpPr/>
      </dsp:nvSpPr>
      <dsp:spPr>
        <a:xfrm>
          <a:off x="222405" y="1097592"/>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entury Schoolbook" panose="02040604050505020304"/>
            </a:rPr>
            <a:t>Funding</a:t>
          </a:r>
          <a:endParaRPr lang="en-US" sz="2100" kern="1200"/>
        </a:p>
      </dsp:txBody>
      <dsp:txXfrm>
        <a:off x="243451" y="1118638"/>
        <a:ext cx="1718842" cy="676479"/>
      </dsp:txXfrm>
    </dsp:sp>
    <dsp:sp modelId="{5D304BAA-CC6F-473C-8649-BA1611E0DC89}">
      <dsp:nvSpPr>
        <dsp:cNvPr id="0" name=""/>
        <dsp:cNvSpPr/>
      </dsp:nvSpPr>
      <dsp:spPr>
        <a:xfrm>
          <a:off x="222405" y="1926714"/>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entury Schoolbook" panose="02040604050505020304"/>
            </a:rPr>
            <a:t>Skills</a:t>
          </a:r>
          <a:endParaRPr lang="en-US" sz="2100" kern="1200"/>
        </a:p>
      </dsp:txBody>
      <dsp:txXfrm>
        <a:off x="243451" y="1947760"/>
        <a:ext cx="1718842" cy="676479"/>
      </dsp:txXfrm>
    </dsp:sp>
    <dsp:sp modelId="{91D2FD86-2BAE-40BF-BFA8-A6819120C0C5}">
      <dsp:nvSpPr>
        <dsp:cNvPr id="0" name=""/>
        <dsp:cNvSpPr/>
      </dsp:nvSpPr>
      <dsp:spPr>
        <a:xfrm>
          <a:off x="222405" y="2755835"/>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entury Schoolbook" panose="02040604050505020304"/>
            </a:rPr>
            <a:t>Lynchburg Users</a:t>
          </a:r>
        </a:p>
      </dsp:txBody>
      <dsp:txXfrm>
        <a:off x="243451" y="2776881"/>
        <a:ext cx="1718842" cy="676479"/>
      </dsp:txXfrm>
    </dsp:sp>
    <dsp:sp modelId="{8AECBF8B-9C80-46F7-AC21-099D5390DEBF}">
      <dsp:nvSpPr>
        <dsp:cNvPr id="0" name=""/>
        <dsp:cNvSpPr/>
      </dsp:nvSpPr>
      <dsp:spPr>
        <a:xfrm>
          <a:off x="2368543" y="0"/>
          <a:ext cx="2201167" cy="36576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Century Schoolbook" panose="02040604050505020304"/>
            </a:rPr>
            <a:t>Solutions</a:t>
          </a:r>
          <a:endParaRPr lang="en-US" sz="3500" kern="1200"/>
        </a:p>
      </dsp:txBody>
      <dsp:txXfrm>
        <a:off x="2368543" y="0"/>
        <a:ext cx="2201167" cy="1097280"/>
      </dsp:txXfrm>
    </dsp:sp>
    <dsp:sp modelId="{B2918C91-F36B-4FAF-837A-FA22F0DFA06D}">
      <dsp:nvSpPr>
        <dsp:cNvPr id="0" name=""/>
        <dsp:cNvSpPr/>
      </dsp:nvSpPr>
      <dsp:spPr>
        <a:xfrm>
          <a:off x="2588660" y="1097592"/>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entury Schoolbook" panose="02040604050505020304"/>
            </a:rPr>
            <a:t>Liberty's Donors</a:t>
          </a:r>
          <a:endParaRPr lang="en-US" sz="2100" kern="1200"/>
        </a:p>
      </dsp:txBody>
      <dsp:txXfrm>
        <a:off x="2609706" y="1118638"/>
        <a:ext cx="1718842" cy="676479"/>
      </dsp:txXfrm>
    </dsp:sp>
    <dsp:sp modelId="{DA8DC48A-97F5-46E3-B98A-30C2B8B31B53}">
      <dsp:nvSpPr>
        <dsp:cNvPr id="0" name=""/>
        <dsp:cNvSpPr/>
      </dsp:nvSpPr>
      <dsp:spPr>
        <a:xfrm>
          <a:off x="2588660" y="1926714"/>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entury Schoolbook" panose="02040604050505020304"/>
            </a:rPr>
            <a:t>CS Majors</a:t>
          </a:r>
          <a:endParaRPr lang="en-US" sz="2100" kern="1200"/>
        </a:p>
      </dsp:txBody>
      <dsp:txXfrm>
        <a:off x="2609706" y="1947760"/>
        <a:ext cx="1718842" cy="676479"/>
      </dsp:txXfrm>
    </dsp:sp>
    <dsp:sp modelId="{C941C4E9-ED5A-4225-8A60-9DB3F99AC3BB}">
      <dsp:nvSpPr>
        <dsp:cNvPr id="0" name=""/>
        <dsp:cNvSpPr/>
      </dsp:nvSpPr>
      <dsp:spPr>
        <a:xfrm>
          <a:off x="2588660" y="2755835"/>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entury Schoolbook" panose="02040604050505020304"/>
            </a:rPr>
            <a:t>Word of mouth</a:t>
          </a:r>
          <a:endParaRPr lang="en-US" sz="2100" kern="1200"/>
        </a:p>
      </dsp:txBody>
      <dsp:txXfrm>
        <a:off x="2609706" y="2776881"/>
        <a:ext cx="1718842" cy="6764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2C5BE-E99C-4215-A06B-3E8A1C2CF010}">
      <dsp:nvSpPr>
        <dsp:cNvPr id="0" name=""/>
        <dsp:cNvSpPr/>
      </dsp:nvSpPr>
      <dsp:spPr>
        <a:xfrm>
          <a:off x="2288" y="0"/>
          <a:ext cx="2201167" cy="36576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latin typeface="Century Schoolbook" panose="02040604050505020304"/>
            </a:rPr>
            <a:t> Members</a:t>
          </a:r>
          <a:endParaRPr lang="en-US" sz="3300" kern="1200"/>
        </a:p>
      </dsp:txBody>
      <dsp:txXfrm>
        <a:off x="2288" y="0"/>
        <a:ext cx="2201167" cy="1097280"/>
      </dsp:txXfrm>
    </dsp:sp>
    <dsp:sp modelId="{901362F0-ADB9-4B98-B65E-A9E0068AF6F2}">
      <dsp:nvSpPr>
        <dsp:cNvPr id="0" name=""/>
        <dsp:cNvSpPr/>
      </dsp:nvSpPr>
      <dsp:spPr>
        <a:xfrm>
          <a:off x="222405" y="1097592"/>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entury Schoolbook" panose="02040604050505020304"/>
            </a:rPr>
            <a:t>Executive Leadership</a:t>
          </a:r>
          <a:endParaRPr lang="en-US" sz="2000" kern="1200"/>
        </a:p>
      </dsp:txBody>
      <dsp:txXfrm>
        <a:off x="243451" y="1118638"/>
        <a:ext cx="1718842" cy="676479"/>
      </dsp:txXfrm>
    </dsp:sp>
    <dsp:sp modelId="{5D304BAA-CC6F-473C-8649-BA1611E0DC89}">
      <dsp:nvSpPr>
        <dsp:cNvPr id="0" name=""/>
        <dsp:cNvSpPr/>
      </dsp:nvSpPr>
      <dsp:spPr>
        <a:xfrm>
          <a:off x="222405" y="1926714"/>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entury Schoolbook" panose="02040604050505020304"/>
            </a:rPr>
            <a:t>LU Serve</a:t>
          </a:r>
          <a:endParaRPr lang="en-US" sz="2000" kern="1200"/>
        </a:p>
      </dsp:txBody>
      <dsp:txXfrm>
        <a:off x="243451" y="1947760"/>
        <a:ext cx="1718842" cy="676479"/>
      </dsp:txXfrm>
    </dsp:sp>
    <dsp:sp modelId="{91D2FD86-2BAE-40BF-BFA8-A6819120C0C5}">
      <dsp:nvSpPr>
        <dsp:cNvPr id="0" name=""/>
        <dsp:cNvSpPr/>
      </dsp:nvSpPr>
      <dsp:spPr>
        <a:xfrm>
          <a:off x="222405" y="2755835"/>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entury Schoolbook" panose="02040604050505020304"/>
            </a:rPr>
            <a:t>CS Majors</a:t>
          </a:r>
        </a:p>
      </dsp:txBody>
      <dsp:txXfrm>
        <a:off x="243451" y="2776881"/>
        <a:ext cx="1718842" cy="676479"/>
      </dsp:txXfrm>
    </dsp:sp>
    <dsp:sp modelId="{8AECBF8B-9C80-46F7-AC21-099D5390DEBF}">
      <dsp:nvSpPr>
        <dsp:cNvPr id="0" name=""/>
        <dsp:cNvSpPr/>
      </dsp:nvSpPr>
      <dsp:spPr>
        <a:xfrm>
          <a:off x="2368543" y="0"/>
          <a:ext cx="2201167" cy="36576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latin typeface="Century Schoolbook" panose="02040604050505020304"/>
            </a:rPr>
            <a:t>Role</a:t>
          </a:r>
          <a:endParaRPr lang="en-US" sz="3300" kern="1200"/>
        </a:p>
      </dsp:txBody>
      <dsp:txXfrm>
        <a:off x="2368543" y="0"/>
        <a:ext cx="2201167" cy="1097280"/>
      </dsp:txXfrm>
    </dsp:sp>
    <dsp:sp modelId="{B2918C91-F36B-4FAF-837A-FA22F0DFA06D}">
      <dsp:nvSpPr>
        <dsp:cNvPr id="0" name=""/>
        <dsp:cNvSpPr/>
      </dsp:nvSpPr>
      <dsp:spPr>
        <a:xfrm>
          <a:off x="2588660" y="1097592"/>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entury Schoolbook" panose="02040604050505020304"/>
            </a:rPr>
            <a:t>Approve App</a:t>
          </a:r>
          <a:endParaRPr lang="en-US" sz="2000" kern="1200"/>
        </a:p>
      </dsp:txBody>
      <dsp:txXfrm>
        <a:off x="2609706" y="1118638"/>
        <a:ext cx="1718842" cy="676479"/>
      </dsp:txXfrm>
    </dsp:sp>
    <dsp:sp modelId="{DA8DC48A-97F5-46E3-B98A-30C2B8B31B53}">
      <dsp:nvSpPr>
        <dsp:cNvPr id="0" name=""/>
        <dsp:cNvSpPr/>
      </dsp:nvSpPr>
      <dsp:spPr>
        <a:xfrm>
          <a:off x="2588660" y="1926714"/>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entury Schoolbook" panose="02040604050505020304"/>
            </a:rPr>
            <a:t>Determine specifications</a:t>
          </a:r>
          <a:endParaRPr lang="en-US" sz="2000" kern="1200"/>
        </a:p>
      </dsp:txBody>
      <dsp:txXfrm>
        <a:off x="2609706" y="1947760"/>
        <a:ext cx="1718842" cy="676479"/>
      </dsp:txXfrm>
    </dsp:sp>
    <dsp:sp modelId="{C941C4E9-ED5A-4225-8A60-9DB3F99AC3BB}">
      <dsp:nvSpPr>
        <dsp:cNvPr id="0" name=""/>
        <dsp:cNvSpPr/>
      </dsp:nvSpPr>
      <dsp:spPr>
        <a:xfrm>
          <a:off x="2588660" y="2755835"/>
          <a:ext cx="1760934" cy="718571"/>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entury Schoolbook" panose="02040604050505020304"/>
            </a:rPr>
            <a:t>Application Development</a:t>
          </a:r>
          <a:endParaRPr lang="en-US" sz="2000" kern="1200"/>
        </a:p>
      </dsp:txBody>
      <dsp:txXfrm>
        <a:off x="2609706" y="2776881"/>
        <a:ext cx="1718842" cy="6764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3700C-B206-4C07-9B7D-FAAA83B23969}">
      <dsp:nvSpPr>
        <dsp:cNvPr id="0" name=""/>
        <dsp:cNvSpPr/>
      </dsp:nvSpPr>
      <dsp:spPr>
        <a:xfrm rot="5400000">
          <a:off x="-295751" y="297258"/>
          <a:ext cx="1971674" cy="1380172"/>
        </a:xfrm>
        <a:prstGeom prst="chevron">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a:latin typeface="Century Schoolbook" panose="02040604050505020304"/>
            </a:rPr>
            <a:t>1.</a:t>
          </a:r>
          <a:endParaRPr lang="en-US" sz="3900" kern="1200"/>
        </a:p>
      </dsp:txBody>
      <dsp:txXfrm rot="-5400000">
        <a:off x="0" y="691593"/>
        <a:ext cx="1380172" cy="591502"/>
      </dsp:txXfrm>
    </dsp:sp>
    <dsp:sp modelId="{AAE6694E-D217-47D2-91E7-0F6458AD271A}">
      <dsp:nvSpPr>
        <dsp:cNvPr id="0" name=""/>
        <dsp:cNvSpPr/>
      </dsp:nvSpPr>
      <dsp:spPr>
        <a:xfrm rot="5400000">
          <a:off x="2335291" y="-953611"/>
          <a:ext cx="1281588" cy="3191827"/>
        </a:xfrm>
        <a:prstGeom prst="round2SameRect">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a:latin typeface="Century Schoolbook" panose="02040604050505020304"/>
            </a:rPr>
            <a:t>Students successfully submit CSER hours</a:t>
          </a:r>
          <a:endParaRPr lang="en-US" sz="2300" kern="1200"/>
        </a:p>
      </dsp:txBody>
      <dsp:txXfrm rot="-5400000">
        <a:off x="1380172" y="64070"/>
        <a:ext cx="3129265" cy="1156464"/>
      </dsp:txXfrm>
    </dsp:sp>
    <dsp:sp modelId="{2BCC0912-2E85-4EB0-92D5-3A10CF2D5589}">
      <dsp:nvSpPr>
        <dsp:cNvPr id="0" name=""/>
        <dsp:cNvSpPr/>
      </dsp:nvSpPr>
      <dsp:spPr>
        <a:xfrm rot="5400000">
          <a:off x="-295751" y="1980168"/>
          <a:ext cx="1971674" cy="1380172"/>
        </a:xfrm>
        <a:prstGeom prst="chevron">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a:latin typeface="Century Schoolbook" panose="02040604050505020304"/>
            </a:rPr>
            <a:t>2.</a:t>
          </a:r>
          <a:endParaRPr lang="en-US" sz="3900" kern="1200"/>
        </a:p>
      </dsp:txBody>
      <dsp:txXfrm rot="-5400000">
        <a:off x="0" y="2374503"/>
        <a:ext cx="1380172" cy="591502"/>
      </dsp:txXfrm>
    </dsp:sp>
    <dsp:sp modelId="{BB067FE6-953D-4AB7-99E6-21A5D7EBA8C5}">
      <dsp:nvSpPr>
        <dsp:cNvPr id="0" name=""/>
        <dsp:cNvSpPr/>
      </dsp:nvSpPr>
      <dsp:spPr>
        <a:xfrm rot="5400000">
          <a:off x="2335291" y="729298"/>
          <a:ext cx="1281588" cy="3191827"/>
        </a:xfrm>
        <a:prstGeom prst="round2SameRect">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kern="1200">
              <a:latin typeface="Century Schoolbook" panose="02040604050505020304"/>
            </a:rPr>
            <a:t>Lynchburg citizens sign up for the app</a:t>
          </a:r>
          <a:endParaRPr lang="en-US" sz="2300" kern="1200"/>
        </a:p>
      </dsp:txBody>
      <dsp:txXfrm rot="-5400000">
        <a:off x="1380172" y="1746979"/>
        <a:ext cx="3129265" cy="1156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54279-4067-40F7-9CC7-D9DC150190F7}">
      <dsp:nvSpPr>
        <dsp:cNvPr id="0" name=""/>
        <dsp:cNvSpPr/>
      </dsp:nvSpPr>
      <dsp:spPr>
        <a:xfrm>
          <a:off x="998912" y="775188"/>
          <a:ext cx="1263273" cy="12632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18E95E-CC9C-4890-B063-7CBDDABF5FEF}">
      <dsp:nvSpPr>
        <dsp:cNvPr id="0" name=""/>
        <dsp:cNvSpPr/>
      </dsp:nvSpPr>
      <dsp:spPr>
        <a:xfrm>
          <a:off x="226911" y="2436289"/>
          <a:ext cx="2807273"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For aerospace, automotive, and energy</a:t>
          </a:r>
        </a:p>
      </dsp:txBody>
      <dsp:txXfrm>
        <a:off x="226911" y="2436289"/>
        <a:ext cx="2807273" cy="990000"/>
      </dsp:txXfrm>
    </dsp:sp>
    <dsp:sp modelId="{47553C65-A786-4053-8056-4B10B1FA6785}">
      <dsp:nvSpPr>
        <dsp:cNvPr id="0" name=""/>
        <dsp:cNvSpPr/>
      </dsp:nvSpPr>
      <dsp:spPr>
        <a:xfrm>
          <a:off x="4297458" y="775188"/>
          <a:ext cx="1263273" cy="12632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FAA9A8-E835-401D-B164-BFD796E1F6E2}">
      <dsp:nvSpPr>
        <dsp:cNvPr id="0" name=""/>
        <dsp:cNvSpPr/>
      </dsp:nvSpPr>
      <dsp:spPr>
        <a:xfrm>
          <a:off x="3525458" y="2436289"/>
          <a:ext cx="2807273"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To uphold the credibility of LU and requests of students</a:t>
          </a:r>
        </a:p>
      </dsp:txBody>
      <dsp:txXfrm>
        <a:off x="3525458" y="2436289"/>
        <a:ext cx="2807273" cy="990000"/>
      </dsp:txXfrm>
    </dsp:sp>
    <dsp:sp modelId="{F512F1D5-55B2-4F03-9557-BE5A358F6A3B}">
      <dsp:nvSpPr>
        <dsp:cNvPr id="0" name=""/>
        <dsp:cNvSpPr/>
      </dsp:nvSpPr>
      <dsp:spPr>
        <a:xfrm>
          <a:off x="7596005" y="775188"/>
          <a:ext cx="1263273" cy="12632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A1AA3E-7DB8-459F-B719-3B45FB210818}">
      <dsp:nvSpPr>
        <dsp:cNvPr id="0" name=""/>
        <dsp:cNvSpPr/>
      </dsp:nvSpPr>
      <dsp:spPr>
        <a:xfrm>
          <a:off x="6824005" y="2436289"/>
          <a:ext cx="2807273"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Alignment with Liberty University’s mission</a:t>
          </a:r>
        </a:p>
      </dsp:txBody>
      <dsp:txXfrm>
        <a:off x="6824005" y="2436289"/>
        <a:ext cx="2807273" cy="99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FC171-FC7F-437D-BB7B-B4C5C191C850}">
      <dsp:nvSpPr>
        <dsp:cNvPr id="0" name=""/>
        <dsp:cNvSpPr/>
      </dsp:nvSpPr>
      <dsp:spPr>
        <a:xfrm>
          <a:off x="0" y="531"/>
          <a:ext cx="9225767"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451E0D-F0F6-4BED-BA33-96222AAB033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B6E719-C47A-4B38-B4A2-C061217DAFB7}">
      <dsp:nvSpPr>
        <dsp:cNvPr id="0" name=""/>
        <dsp:cNvSpPr/>
      </dsp:nvSpPr>
      <dsp:spPr>
        <a:xfrm>
          <a:off x="1435590" y="531"/>
          <a:ext cx="779017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baseline="0"/>
            <a:t>Enhancement of University reputation</a:t>
          </a:r>
          <a:endParaRPr lang="en-US" sz="2500" kern="1200"/>
        </a:p>
      </dsp:txBody>
      <dsp:txXfrm>
        <a:off x="1435590" y="531"/>
        <a:ext cx="7790176" cy="1242935"/>
      </dsp:txXfrm>
    </dsp:sp>
    <dsp:sp modelId="{4A0C272B-46FC-497E-A8B5-1C19F16F9EE0}">
      <dsp:nvSpPr>
        <dsp:cNvPr id="0" name=""/>
        <dsp:cNvSpPr/>
      </dsp:nvSpPr>
      <dsp:spPr>
        <a:xfrm>
          <a:off x="0" y="1554201"/>
          <a:ext cx="9225767"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01FB84-2A25-4B61-9131-F0239093FE34}">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0444A7-EAA6-4A6D-83AF-882AB6494F18}">
      <dsp:nvSpPr>
        <dsp:cNvPr id="0" name=""/>
        <dsp:cNvSpPr/>
      </dsp:nvSpPr>
      <dsp:spPr>
        <a:xfrm>
          <a:off x="1435590" y="1554201"/>
          <a:ext cx="779017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baseline="0"/>
            <a:t>Interdisciplinary learning opportunities</a:t>
          </a:r>
          <a:endParaRPr lang="en-US" sz="2500" kern="1200"/>
        </a:p>
      </dsp:txBody>
      <dsp:txXfrm>
        <a:off x="1435590" y="1554201"/>
        <a:ext cx="7790176" cy="1242935"/>
      </dsp:txXfrm>
    </dsp:sp>
    <dsp:sp modelId="{45EC2686-FB37-408F-AE3E-068A90F432BA}">
      <dsp:nvSpPr>
        <dsp:cNvPr id="0" name=""/>
        <dsp:cNvSpPr/>
      </dsp:nvSpPr>
      <dsp:spPr>
        <a:xfrm>
          <a:off x="0" y="3107870"/>
          <a:ext cx="9225767"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10404-62FE-4C7D-8250-2D3A0A1BFF1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DEC9BB-2D1E-4737-926D-70BA919986CB}">
      <dsp:nvSpPr>
        <dsp:cNvPr id="0" name=""/>
        <dsp:cNvSpPr/>
      </dsp:nvSpPr>
      <dsp:spPr>
        <a:xfrm>
          <a:off x="1435590" y="3107870"/>
          <a:ext cx="779017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baseline="0"/>
            <a:t>A step towards an Aerospace Engineering Cirriculum</a:t>
          </a:r>
          <a:endParaRPr lang="en-US" sz="2500" kern="1200"/>
        </a:p>
      </dsp:txBody>
      <dsp:txXfrm>
        <a:off x="1435590" y="3107870"/>
        <a:ext cx="7790176"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73F39-E451-4A04-A4F7-BD1F55376278}">
      <dsp:nvSpPr>
        <dsp:cNvPr id="0" name=""/>
        <dsp:cNvSpPr/>
      </dsp:nvSpPr>
      <dsp:spPr>
        <a:xfrm>
          <a:off x="10118" y="840295"/>
          <a:ext cx="2224288" cy="667286"/>
        </a:xfrm>
        <a:prstGeom prst="chevron">
          <a:avLst>
            <a:gd name="adj" fmla="val 30000"/>
          </a:avLst>
        </a:prstGeom>
        <a:solidFill>
          <a:schemeClr val="accent5">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391" tIns="82391" rIns="82391" bIns="82391" numCol="1" spcCol="1270" anchor="ctr" anchorCtr="0">
          <a:noAutofit/>
        </a:bodyPr>
        <a:lstStyle/>
        <a:p>
          <a:pPr marL="0" lvl="0" indent="0" algn="ctr" defTabSz="1244600">
            <a:lnSpc>
              <a:spcPct val="90000"/>
            </a:lnSpc>
            <a:spcBef>
              <a:spcPct val="0"/>
            </a:spcBef>
            <a:spcAft>
              <a:spcPct val="35000"/>
            </a:spcAft>
            <a:buNone/>
          </a:pPr>
          <a:r>
            <a:rPr lang="en-US" sz="2800" kern="1200"/>
            <a:t>Phase 1</a:t>
          </a:r>
        </a:p>
      </dsp:txBody>
      <dsp:txXfrm>
        <a:off x="210304" y="840295"/>
        <a:ext cx="1823916" cy="667286"/>
      </dsp:txXfrm>
    </dsp:sp>
    <dsp:sp modelId="{8E598A1A-BEF9-4A2D-AFDD-6EE4ECCECE89}">
      <dsp:nvSpPr>
        <dsp:cNvPr id="0" name=""/>
        <dsp:cNvSpPr/>
      </dsp:nvSpPr>
      <dsp:spPr>
        <a:xfrm>
          <a:off x="10118" y="1507582"/>
          <a:ext cx="2024102" cy="1853600"/>
        </a:xfrm>
        <a:prstGeom prst="rect">
          <a:avLst/>
        </a:prstGeom>
        <a:solidFill>
          <a:schemeClr val="accent5">
            <a:tint val="40000"/>
            <a:alpha val="90000"/>
            <a:hueOff val="0"/>
            <a:satOff val="0"/>
            <a:lumOff val="0"/>
            <a:alphaOff val="0"/>
          </a:schemeClr>
        </a:solidFill>
        <a:ln w="1397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49" tIns="159949" rIns="159949" bIns="319898" numCol="1" spcCol="1270" anchor="t" anchorCtr="0">
          <a:noAutofit/>
        </a:bodyPr>
        <a:lstStyle/>
        <a:p>
          <a:pPr marL="0" lvl="0" indent="0" algn="l" defTabSz="800100">
            <a:lnSpc>
              <a:spcPct val="90000"/>
            </a:lnSpc>
            <a:spcBef>
              <a:spcPct val="0"/>
            </a:spcBef>
            <a:spcAft>
              <a:spcPct val="35000"/>
            </a:spcAft>
            <a:buNone/>
          </a:pPr>
          <a:r>
            <a:rPr lang="en-US" sz="1800" kern="1200"/>
            <a:t>Proposal review and approval</a:t>
          </a:r>
        </a:p>
      </dsp:txBody>
      <dsp:txXfrm>
        <a:off x="10118" y="1507582"/>
        <a:ext cx="2024102" cy="1853600"/>
      </dsp:txXfrm>
    </dsp:sp>
    <dsp:sp modelId="{2010DBE5-6CD5-4725-9E8A-35B5DA7744B8}">
      <dsp:nvSpPr>
        <dsp:cNvPr id="0" name=""/>
        <dsp:cNvSpPr/>
      </dsp:nvSpPr>
      <dsp:spPr>
        <a:xfrm>
          <a:off x="2190521" y="840295"/>
          <a:ext cx="2224288" cy="667286"/>
        </a:xfrm>
        <a:prstGeom prst="chevron">
          <a:avLst>
            <a:gd name="adj" fmla="val 30000"/>
          </a:avLst>
        </a:prstGeom>
        <a:solidFill>
          <a:schemeClr val="accent5">
            <a:hueOff val="-6356385"/>
            <a:satOff val="1676"/>
            <a:lumOff val="850"/>
            <a:alphaOff val="0"/>
          </a:schemeClr>
        </a:solidFill>
        <a:ln w="13970" cap="flat" cmpd="sng" algn="ctr">
          <a:solidFill>
            <a:schemeClr val="accent5">
              <a:hueOff val="-6356385"/>
              <a:satOff val="1676"/>
              <a:lumOff val="85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391" tIns="82391" rIns="82391" bIns="82391" numCol="1" spcCol="1270" anchor="ctr" anchorCtr="0">
          <a:noAutofit/>
        </a:bodyPr>
        <a:lstStyle/>
        <a:p>
          <a:pPr marL="0" lvl="0" indent="0" algn="ctr" defTabSz="1244600">
            <a:lnSpc>
              <a:spcPct val="90000"/>
            </a:lnSpc>
            <a:spcBef>
              <a:spcPct val="0"/>
            </a:spcBef>
            <a:spcAft>
              <a:spcPct val="35000"/>
            </a:spcAft>
            <a:buNone/>
          </a:pPr>
          <a:r>
            <a:rPr lang="en-US" sz="2800" kern="1200"/>
            <a:t>Phase 2</a:t>
          </a:r>
        </a:p>
      </dsp:txBody>
      <dsp:txXfrm>
        <a:off x="2390707" y="840295"/>
        <a:ext cx="1823916" cy="667286"/>
      </dsp:txXfrm>
    </dsp:sp>
    <dsp:sp modelId="{CF952659-3605-41DA-91B9-C7B4DC97CFFA}">
      <dsp:nvSpPr>
        <dsp:cNvPr id="0" name=""/>
        <dsp:cNvSpPr/>
      </dsp:nvSpPr>
      <dsp:spPr>
        <a:xfrm>
          <a:off x="2190521" y="1507582"/>
          <a:ext cx="2024102" cy="1853600"/>
        </a:xfrm>
        <a:prstGeom prst="rect">
          <a:avLst/>
        </a:prstGeom>
        <a:solidFill>
          <a:schemeClr val="accent5">
            <a:tint val="40000"/>
            <a:alpha val="90000"/>
            <a:hueOff val="-6475096"/>
            <a:satOff val="1642"/>
            <a:lumOff val="208"/>
            <a:alphaOff val="0"/>
          </a:schemeClr>
        </a:solidFill>
        <a:ln w="13970" cap="flat" cmpd="sng" algn="ctr">
          <a:solidFill>
            <a:schemeClr val="accent5">
              <a:tint val="40000"/>
              <a:alpha val="90000"/>
              <a:hueOff val="-6475096"/>
              <a:satOff val="1642"/>
              <a:lumOff val="2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49" tIns="159949" rIns="159949" bIns="319898" numCol="1" spcCol="1270" anchor="t" anchorCtr="0">
          <a:noAutofit/>
        </a:bodyPr>
        <a:lstStyle/>
        <a:p>
          <a:pPr marL="0" lvl="0" indent="0" algn="l" defTabSz="800100">
            <a:lnSpc>
              <a:spcPct val="90000"/>
            </a:lnSpc>
            <a:spcBef>
              <a:spcPct val="0"/>
            </a:spcBef>
            <a:spcAft>
              <a:spcPct val="35000"/>
            </a:spcAft>
            <a:buNone/>
          </a:pPr>
          <a:r>
            <a:rPr lang="en-US" sz="1800" kern="1200"/>
            <a:t>Course design and preparation</a:t>
          </a:r>
        </a:p>
      </dsp:txBody>
      <dsp:txXfrm>
        <a:off x="2190521" y="1507582"/>
        <a:ext cx="2024102" cy="1853600"/>
      </dsp:txXfrm>
    </dsp:sp>
    <dsp:sp modelId="{FFDE0A10-DDD1-464F-8011-DFD844082D7D}">
      <dsp:nvSpPr>
        <dsp:cNvPr id="0" name=""/>
        <dsp:cNvSpPr/>
      </dsp:nvSpPr>
      <dsp:spPr>
        <a:xfrm>
          <a:off x="4370924" y="840295"/>
          <a:ext cx="2224288" cy="667286"/>
        </a:xfrm>
        <a:prstGeom prst="chevron">
          <a:avLst>
            <a:gd name="adj" fmla="val 30000"/>
          </a:avLst>
        </a:prstGeom>
        <a:solidFill>
          <a:schemeClr val="accent5">
            <a:hueOff val="-12712771"/>
            <a:satOff val="3353"/>
            <a:lumOff val="1699"/>
            <a:alphaOff val="0"/>
          </a:schemeClr>
        </a:solidFill>
        <a:ln w="13970" cap="flat" cmpd="sng" algn="ctr">
          <a:solidFill>
            <a:schemeClr val="accent5">
              <a:hueOff val="-12712771"/>
              <a:satOff val="3353"/>
              <a:lumOff val="169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391" tIns="82391" rIns="82391" bIns="82391" numCol="1" spcCol="1270" anchor="ctr" anchorCtr="0">
          <a:noAutofit/>
        </a:bodyPr>
        <a:lstStyle/>
        <a:p>
          <a:pPr marL="0" lvl="0" indent="0" algn="ctr" defTabSz="1244600">
            <a:lnSpc>
              <a:spcPct val="90000"/>
            </a:lnSpc>
            <a:spcBef>
              <a:spcPct val="0"/>
            </a:spcBef>
            <a:spcAft>
              <a:spcPct val="35000"/>
            </a:spcAft>
            <a:buNone/>
          </a:pPr>
          <a:r>
            <a:rPr lang="en-US" sz="2800" kern="1200"/>
            <a:t>Phase 3</a:t>
          </a:r>
        </a:p>
      </dsp:txBody>
      <dsp:txXfrm>
        <a:off x="4571110" y="840295"/>
        <a:ext cx="1823916" cy="667286"/>
      </dsp:txXfrm>
    </dsp:sp>
    <dsp:sp modelId="{D2451C68-EC17-45FB-8A69-543A21B9FE11}">
      <dsp:nvSpPr>
        <dsp:cNvPr id="0" name=""/>
        <dsp:cNvSpPr/>
      </dsp:nvSpPr>
      <dsp:spPr>
        <a:xfrm>
          <a:off x="4370924" y="1507582"/>
          <a:ext cx="2024102" cy="1853600"/>
        </a:xfrm>
        <a:prstGeom prst="rect">
          <a:avLst/>
        </a:prstGeom>
        <a:solidFill>
          <a:schemeClr val="accent5">
            <a:tint val="40000"/>
            <a:alpha val="90000"/>
            <a:hueOff val="-12950192"/>
            <a:satOff val="3283"/>
            <a:lumOff val="417"/>
            <a:alphaOff val="0"/>
          </a:schemeClr>
        </a:solidFill>
        <a:ln w="13970" cap="flat" cmpd="sng" algn="ctr">
          <a:solidFill>
            <a:schemeClr val="accent5">
              <a:tint val="40000"/>
              <a:alpha val="90000"/>
              <a:hueOff val="-12950192"/>
              <a:satOff val="3283"/>
              <a:lumOff val="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49" tIns="159949" rIns="159949" bIns="319898" numCol="1" spcCol="1270" anchor="t" anchorCtr="0">
          <a:noAutofit/>
        </a:bodyPr>
        <a:lstStyle/>
        <a:p>
          <a:pPr marL="0" lvl="0" indent="0" algn="l" defTabSz="800100">
            <a:lnSpc>
              <a:spcPct val="90000"/>
            </a:lnSpc>
            <a:spcBef>
              <a:spcPct val="0"/>
            </a:spcBef>
            <a:spcAft>
              <a:spcPct val="35000"/>
            </a:spcAft>
            <a:buNone/>
          </a:pPr>
          <a:r>
            <a:rPr lang="en-US" sz="1800" kern="1200"/>
            <a:t>Implementation (Spring 2026)</a:t>
          </a:r>
        </a:p>
      </dsp:txBody>
      <dsp:txXfrm>
        <a:off x="4370924" y="1507582"/>
        <a:ext cx="2024102" cy="1853600"/>
      </dsp:txXfrm>
    </dsp:sp>
    <dsp:sp modelId="{B1740EDA-8A78-44F5-B977-D45A30B395A4}">
      <dsp:nvSpPr>
        <dsp:cNvPr id="0" name=""/>
        <dsp:cNvSpPr/>
      </dsp:nvSpPr>
      <dsp:spPr>
        <a:xfrm>
          <a:off x="6551327" y="840295"/>
          <a:ext cx="2224288" cy="667286"/>
        </a:xfrm>
        <a:prstGeom prst="chevron">
          <a:avLst>
            <a:gd name="adj" fmla="val 30000"/>
          </a:avLst>
        </a:prstGeom>
        <a:solidFill>
          <a:schemeClr val="accent5">
            <a:hueOff val="-19069156"/>
            <a:satOff val="5029"/>
            <a:lumOff val="2549"/>
            <a:alphaOff val="0"/>
          </a:schemeClr>
        </a:solidFill>
        <a:ln w="13970" cap="flat" cmpd="sng" algn="ctr">
          <a:solidFill>
            <a:schemeClr val="accent5">
              <a:hueOff val="-19069156"/>
              <a:satOff val="5029"/>
              <a:lumOff val="254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391" tIns="82391" rIns="82391" bIns="82391" numCol="1" spcCol="1270" anchor="ctr" anchorCtr="0">
          <a:noAutofit/>
        </a:bodyPr>
        <a:lstStyle/>
        <a:p>
          <a:pPr marL="0" lvl="0" indent="0" algn="ctr" defTabSz="1244600">
            <a:lnSpc>
              <a:spcPct val="90000"/>
            </a:lnSpc>
            <a:spcBef>
              <a:spcPct val="0"/>
            </a:spcBef>
            <a:spcAft>
              <a:spcPct val="35000"/>
            </a:spcAft>
            <a:buNone/>
          </a:pPr>
          <a:r>
            <a:rPr lang="en-US" sz="2800" kern="1200"/>
            <a:t>Phase 4</a:t>
          </a:r>
        </a:p>
      </dsp:txBody>
      <dsp:txXfrm>
        <a:off x="6751513" y="840295"/>
        <a:ext cx="1823916" cy="667286"/>
      </dsp:txXfrm>
    </dsp:sp>
    <dsp:sp modelId="{FD829FBD-14C4-4AE1-8E67-280EE33986C9}">
      <dsp:nvSpPr>
        <dsp:cNvPr id="0" name=""/>
        <dsp:cNvSpPr/>
      </dsp:nvSpPr>
      <dsp:spPr>
        <a:xfrm>
          <a:off x="6551327" y="1507582"/>
          <a:ext cx="2024102" cy="1853600"/>
        </a:xfrm>
        <a:prstGeom prst="rect">
          <a:avLst/>
        </a:prstGeom>
        <a:solidFill>
          <a:schemeClr val="accent5">
            <a:tint val="40000"/>
            <a:alpha val="90000"/>
            <a:hueOff val="-19425287"/>
            <a:satOff val="4925"/>
            <a:lumOff val="625"/>
            <a:alphaOff val="0"/>
          </a:schemeClr>
        </a:solidFill>
        <a:ln w="13970" cap="flat" cmpd="sng" algn="ctr">
          <a:solidFill>
            <a:schemeClr val="accent5">
              <a:tint val="40000"/>
              <a:alpha val="90000"/>
              <a:hueOff val="-19425287"/>
              <a:satOff val="4925"/>
              <a:lumOff val="6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49" tIns="159949" rIns="159949" bIns="319898" numCol="1" spcCol="1270" anchor="t" anchorCtr="0">
          <a:noAutofit/>
        </a:bodyPr>
        <a:lstStyle/>
        <a:p>
          <a:pPr marL="0" lvl="0" indent="0" algn="l" defTabSz="800100">
            <a:lnSpc>
              <a:spcPct val="90000"/>
            </a:lnSpc>
            <a:spcBef>
              <a:spcPct val="0"/>
            </a:spcBef>
            <a:spcAft>
              <a:spcPct val="35000"/>
            </a:spcAft>
            <a:buNone/>
          </a:pPr>
          <a:r>
            <a:rPr lang="en-US" sz="1800" kern="1200"/>
            <a:t>Post implementation review</a:t>
          </a:r>
        </a:p>
      </dsp:txBody>
      <dsp:txXfrm>
        <a:off x="6551327" y="1507582"/>
        <a:ext cx="2024102" cy="18536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84C4B-2D2C-4FC5-96E8-BACF8A078403}">
      <dsp:nvSpPr>
        <dsp:cNvPr id="0" name=""/>
        <dsp:cNvSpPr/>
      </dsp:nvSpPr>
      <dsp:spPr>
        <a:xfrm>
          <a:off x="641760" y="140771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053298-8CFD-4881-A52F-5C6120170959}">
      <dsp:nvSpPr>
        <dsp:cNvPr id="0" name=""/>
        <dsp:cNvSpPr/>
      </dsp:nvSpPr>
      <dsp:spPr>
        <a:xfrm>
          <a:off x="146760" y="24950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baseline="0"/>
            <a:t>Benefits </a:t>
          </a:r>
          <a:endParaRPr lang="en-US" sz="3500" kern="1200"/>
        </a:p>
      </dsp:txBody>
      <dsp:txXfrm>
        <a:off x="146760" y="2495083"/>
        <a:ext cx="1800000" cy="720000"/>
      </dsp:txXfrm>
    </dsp:sp>
    <dsp:sp modelId="{CD6A6265-4E65-4B5C-BE70-9E10DD35A7D9}">
      <dsp:nvSpPr>
        <dsp:cNvPr id="0" name=""/>
        <dsp:cNvSpPr/>
      </dsp:nvSpPr>
      <dsp:spPr>
        <a:xfrm>
          <a:off x="2756760" y="140771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6364E-02A3-4B9A-A5A3-863070B49AFB}">
      <dsp:nvSpPr>
        <dsp:cNvPr id="0" name=""/>
        <dsp:cNvSpPr/>
      </dsp:nvSpPr>
      <dsp:spPr>
        <a:xfrm>
          <a:off x="2261760" y="24950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baseline="0"/>
            <a:t>Feasibility</a:t>
          </a:r>
          <a:endParaRPr lang="en-US" sz="3500" kern="1200"/>
        </a:p>
      </dsp:txBody>
      <dsp:txXfrm>
        <a:off x="2261760" y="2495083"/>
        <a:ext cx="1800000" cy="720000"/>
      </dsp:txXfrm>
    </dsp:sp>
    <dsp:sp modelId="{C5F78AA9-990A-488A-9A5C-50C0C2A0EAA5}">
      <dsp:nvSpPr>
        <dsp:cNvPr id="0" name=""/>
        <dsp:cNvSpPr/>
      </dsp:nvSpPr>
      <dsp:spPr>
        <a:xfrm>
          <a:off x="4871759" y="140771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D7EA69-B52D-4021-9017-04EA6F6E304C}">
      <dsp:nvSpPr>
        <dsp:cNvPr id="0" name=""/>
        <dsp:cNvSpPr/>
      </dsp:nvSpPr>
      <dsp:spPr>
        <a:xfrm>
          <a:off x="4376760" y="249508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pPr>
          <a:r>
            <a:rPr lang="en-US" sz="3500" kern="1200" baseline="0"/>
            <a:t>How?   </a:t>
          </a:r>
          <a:endParaRPr lang="en-US" sz="3500" kern="1200"/>
        </a:p>
      </dsp:txBody>
      <dsp:txXfrm>
        <a:off x="4376760" y="2495083"/>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1D8E7-CAD7-4550-8E4B-383431FB4D44}">
      <dsp:nvSpPr>
        <dsp:cNvPr id="0" name=""/>
        <dsp:cNvSpPr/>
      </dsp:nvSpPr>
      <dsp:spPr>
        <a:xfrm>
          <a:off x="0" y="1551"/>
          <a:ext cx="9418320" cy="7861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40064B-A519-4D6B-965B-07674B08B6C2}">
      <dsp:nvSpPr>
        <dsp:cNvPr id="0" name=""/>
        <dsp:cNvSpPr/>
      </dsp:nvSpPr>
      <dsp:spPr>
        <a:xfrm>
          <a:off x="237819" y="178442"/>
          <a:ext cx="432399" cy="4323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85EFF9-93AC-4D68-BA29-0C830062442C}">
      <dsp:nvSpPr>
        <dsp:cNvPr id="0" name=""/>
        <dsp:cNvSpPr/>
      </dsp:nvSpPr>
      <dsp:spPr>
        <a:xfrm>
          <a:off x="908039" y="1551"/>
          <a:ext cx="8510280" cy="786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04" tIns="83204" rIns="83204" bIns="83204" numCol="1" spcCol="1270" anchor="ctr" anchorCtr="0">
          <a:noAutofit/>
        </a:bodyPr>
        <a:lstStyle/>
        <a:p>
          <a:pPr marL="0" lvl="0" indent="0" algn="l" defTabSz="977900">
            <a:lnSpc>
              <a:spcPct val="100000"/>
            </a:lnSpc>
            <a:spcBef>
              <a:spcPct val="0"/>
            </a:spcBef>
            <a:spcAft>
              <a:spcPct val="35000"/>
            </a:spcAft>
            <a:buNone/>
          </a:pPr>
          <a:r>
            <a:rPr lang="en-US" sz="2200" kern="1200" baseline="0"/>
            <a:t>Inspire students </a:t>
          </a:r>
          <a:endParaRPr lang="en-US" sz="2200" kern="1200"/>
        </a:p>
      </dsp:txBody>
      <dsp:txXfrm>
        <a:off x="908039" y="1551"/>
        <a:ext cx="8510280" cy="786181"/>
      </dsp:txXfrm>
    </dsp:sp>
    <dsp:sp modelId="{2BD19BA3-CA32-49BB-95F8-FD2889975652}">
      <dsp:nvSpPr>
        <dsp:cNvPr id="0" name=""/>
        <dsp:cNvSpPr/>
      </dsp:nvSpPr>
      <dsp:spPr>
        <a:xfrm>
          <a:off x="0" y="984278"/>
          <a:ext cx="9418320" cy="7861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5AB88E-C579-4D75-880F-243617EBF5C7}">
      <dsp:nvSpPr>
        <dsp:cNvPr id="0" name=""/>
        <dsp:cNvSpPr/>
      </dsp:nvSpPr>
      <dsp:spPr>
        <a:xfrm>
          <a:off x="237819" y="1161169"/>
          <a:ext cx="432399" cy="4323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23ECC8-57D2-41D4-9509-FF78EBAB9AF1}">
      <dsp:nvSpPr>
        <dsp:cNvPr id="0" name=""/>
        <dsp:cNvSpPr/>
      </dsp:nvSpPr>
      <dsp:spPr>
        <a:xfrm>
          <a:off x="908039" y="984278"/>
          <a:ext cx="8510280" cy="786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04" tIns="83204" rIns="83204" bIns="83204" numCol="1" spcCol="1270" anchor="ctr" anchorCtr="0">
          <a:noAutofit/>
        </a:bodyPr>
        <a:lstStyle/>
        <a:p>
          <a:pPr marL="0" lvl="0" indent="0" algn="l" defTabSz="977900">
            <a:lnSpc>
              <a:spcPct val="100000"/>
            </a:lnSpc>
            <a:spcBef>
              <a:spcPct val="0"/>
            </a:spcBef>
            <a:spcAft>
              <a:spcPct val="35000"/>
            </a:spcAft>
            <a:buNone/>
          </a:pPr>
          <a:r>
            <a:rPr lang="en-US" sz="2200" kern="1200" baseline="0"/>
            <a:t>Inform students on environments causing innovation</a:t>
          </a:r>
          <a:endParaRPr lang="en-US" sz="2200" kern="1200"/>
        </a:p>
      </dsp:txBody>
      <dsp:txXfrm>
        <a:off x="908039" y="984278"/>
        <a:ext cx="8510280" cy="786181"/>
      </dsp:txXfrm>
    </dsp:sp>
    <dsp:sp modelId="{7E193356-62C9-4452-8941-9A024CF09D32}">
      <dsp:nvSpPr>
        <dsp:cNvPr id="0" name=""/>
        <dsp:cNvSpPr/>
      </dsp:nvSpPr>
      <dsp:spPr>
        <a:xfrm>
          <a:off x="0" y="1967005"/>
          <a:ext cx="9418320" cy="7861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E27D60-6886-47BE-BE4F-A3547E6164E0}">
      <dsp:nvSpPr>
        <dsp:cNvPr id="0" name=""/>
        <dsp:cNvSpPr/>
      </dsp:nvSpPr>
      <dsp:spPr>
        <a:xfrm>
          <a:off x="237819" y="2143896"/>
          <a:ext cx="432399" cy="4323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D46561-EA59-4D40-BCD3-D4C46A666213}">
      <dsp:nvSpPr>
        <dsp:cNvPr id="0" name=""/>
        <dsp:cNvSpPr/>
      </dsp:nvSpPr>
      <dsp:spPr>
        <a:xfrm>
          <a:off x="908039" y="1967005"/>
          <a:ext cx="8510280" cy="786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04" tIns="83204" rIns="83204" bIns="83204" numCol="1" spcCol="1270" anchor="ctr" anchorCtr="0">
          <a:noAutofit/>
        </a:bodyPr>
        <a:lstStyle/>
        <a:p>
          <a:pPr marL="0" lvl="0" indent="0" algn="l" defTabSz="977900">
            <a:lnSpc>
              <a:spcPct val="100000"/>
            </a:lnSpc>
            <a:spcBef>
              <a:spcPct val="0"/>
            </a:spcBef>
            <a:spcAft>
              <a:spcPct val="35000"/>
            </a:spcAft>
            <a:buNone/>
          </a:pPr>
          <a:r>
            <a:rPr lang="en-US" sz="2200" kern="1200" baseline="0"/>
            <a:t>Highlight past innovator’s historical context</a:t>
          </a:r>
          <a:endParaRPr lang="en-US" sz="2200" kern="1200"/>
        </a:p>
      </dsp:txBody>
      <dsp:txXfrm>
        <a:off x="908039" y="1967005"/>
        <a:ext cx="8510280" cy="786181"/>
      </dsp:txXfrm>
    </dsp:sp>
    <dsp:sp modelId="{BBAAB9C2-E219-4D6E-B0D0-E022D4D62C0D}">
      <dsp:nvSpPr>
        <dsp:cNvPr id="0" name=""/>
        <dsp:cNvSpPr/>
      </dsp:nvSpPr>
      <dsp:spPr>
        <a:xfrm>
          <a:off x="0" y="2949732"/>
          <a:ext cx="9418320" cy="7861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D89D32-17CC-42DC-891A-B3CBD0762010}">
      <dsp:nvSpPr>
        <dsp:cNvPr id="0" name=""/>
        <dsp:cNvSpPr/>
      </dsp:nvSpPr>
      <dsp:spPr>
        <a:xfrm>
          <a:off x="237819" y="3126623"/>
          <a:ext cx="432399" cy="4323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3133DC-E471-43CA-94B5-DA0D39276458}">
      <dsp:nvSpPr>
        <dsp:cNvPr id="0" name=""/>
        <dsp:cNvSpPr/>
      </dsp:nvSpPr>
      <dsp:spPr>
        <a:xfrm>
          <a:off x="908039" y="2949732"/>
          <a:ext cx="8510280" cy="786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204" tIns="83204" rIns="83204" bIns="83204" numCol="1" spcCol="1270" anchor="ctr" anchorCtr="0">
          <a:noAutofit/>
        </a:bodyPr>
        <a:lstStyle/>
        <a:p>
          <a:pPr marL="0" lvl="0" indent="0" algn="l" defTabSz="977900">
            <a:lnSpc>
              <a:spcPct val="100000"/>
            </a:lnSpc>
            <a:spcBef>
              <a:spcPct val="0"/>
            </a:spcBef>
            <a:spcAft>
              <a:spcPct val="35000"/>
            </a:spcAft>
            <a:buNone/>
          </a:pPr>
          <a:r>
            <a:rPr lang="en-US" sz="2200" kern="1200" baseline="0"/>
            <a:t>Highlight innovative techniques </a:t>
          </a:r>
          <a:endParaRPr lang="en-US" sz="2200" kern="1200"/>
        </a:p>
      </dsp:txBody>
      <dsp:txXfrm>
        <a:off x="908039" y="2949732"/>
        <a:ext cx="8510280" cy="7861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9106F-B7DF-4AFE-AD9D-0B1991FAA6D4}">
      <dsp:nvSpPr>
        <dsp:cNvPr id="0" name=""/>
        <dsp:cNvSpPr/>
      </dsp:nvSpPr>
      <dsp:spPr>
        <a:xfrm>
          <a:off x="0" y="178859"/>
          <a:ext cx="2745542" cy="3843759"/>
        </a:xfrm>
        <a:prstGeom prst="rect">
          <a:avLst/>
        </a:prstGeom>
        <a:solidFill>
          <a:schemeClr val="accent6">
            <a:alpha val="90000"/>
            <a:tint val="40000"/>
            <a:hueOff val="0"/>
            <a:satOff val="0"/>
            <a:lumOff val="0"/>
            <a:alphaOff val="0"/>
          </a:schemeClr>
        </a:solidFill>
        <a:ln w="1397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4053" tIns="330200" rIns="214053" bIns="330200" numCol="1" spcCol="1270" anchor="t" anchorCtr="0">
          <a:noAutofit/>
        </a:bodyPr>
        <a:lstStyle/>
        <a:p>
          <a:pPr marL="0" lvl="0" indent="0" algn="l" defTabSz="1155700">
            <a:lnSpc>
              <a:spcPct val="90000"/>
            </a:lnSpc>
            <a:spcBef>
              <a:spcPct val="0"/>
            </a:spcBef>
            <a:spcAft>
              <a:spcPct val="35000"/>
            </a:spcAft>
            <a:buNone/>
          </a:pPr>
          <a:r>
            <a:rPr lang="en-US" sz="2600" kern="1200"/>
            <a:t>Summer 2025</a:t>
          </a:r>
        </a:p>
        <a:p>
          <a:pPr marL="228600" lvl="1" indent="-228600" algn="l" defTabSz="889000">
            <a:lnSpc>
              <a:spcPct val="90000"/>
            </a:lnSpc>
            <a:spcBef>
              <a:spcPct val="0"/>
            </a:spcBef>
            <a:spcAft>
              <a:spcPct val="15000"/>
            </a:spcAft>
            <a:buChar char="•"/>
          </a:pPr>
          <a:r>
            <a:rPr lang="en-US" sz="2000" kern="1200"/>
            <a:t>Proposal review and approval</a:t>
          </a:r>
        </a:p>
      </dsp:txBody>
      <dsp:txXfrm>
        <a:off x="0" y="1639487"/>
        <a:ext cx="2745542" cy="2306255"/>
      </dsp:txXfrm>
    </dsp:sp>
    <dsp:sp modelId="{8CAA4895-4C7A-43F4-B66F-CEAA97381074}">
      <dsp:nvSpPr>
        <dsp:cNvPr id="0" name=""/>
        <dsp:cNvSpPr/>
      </dsp:nvSpPr>
      <dsp:spPr>
        <a:xfrm>
          <a:off x="796207" y="563235"/>
          <a:ext cx="1153127" cy="1153127"/>
        </a:xfrm>
        <a:prstGeom prst="ellipse">
          <a:avLst/>
        </a:prstGeom>
        <a:solidFill>
          <a:schemeClr val="accent6">
            <a:hueOff val="0"/>
            <a:satOff val="0"/>
            <a:lumOff val="0"/>
            <a:alphaOff val="0"/>
          </a:schemeClr>
        </a:solidFill>
        <a:ln w="1397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9902" tIns="12700" rIns="899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65079" y="732107"/>
        <a:ext cx="815383" cy="815383"/>
      </dsp:txXfrm>
    </dsp:sp>
    <dsp:sp modelId="{19328ED1-2A66-4131-942B-D455A80450D6}">
      <dsp:nvSpPr>
        <dsp:cNvPr id="0" name=""/>
        <dsp:cNvSpPr/>
      </dsp:nvSpPr>
      <dsp:spPr>
        <a:xfrm>
          <a:off x="0" y="4022546"/>
          <a:ext cx="2745542" cy="72"/>
        </a:xfrm>
        <a:prstGeom prst="rect">
          <a:avLst/>
        </a:prstGeom>
        <a:solidFill>
          <a:schemeClr val="accent6">
            <a:hueOff val="0"/>
            <a:satOff val="0"/>
            <a:lumOff val="0"/>
            <a:alphaOff val="0"/>
          </a:schemeClr>
        </a:solidFill>
        <a:ln w="1397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58C540B-2558-4920-8AB0-446D696B9806}">
      <dsp:nvSpPr>
        <dsp:cNvPr id="0" name=""/>
        <dsp:cNvSpPr/>
      </dsp:nvSpPr>
      <dsp:spPr>
        <a:xfrm>
          <a:off x="3020096" y="178859"/>
          <a:ext cx="2745542" cy="3843759"/>
        </a:xfrm>
        <a:prstGeom prst="rect">
          <a:avLst/>
        </a:prstGeom>
        <a:solidFill>
          <a:schemeClr val="accent6">
            <a:alpha val="90000"/>
            <a:tint val="40000"/>
            <a:hueOff val="0"/>
            <a:satOff val="0"/>
            <a:lumOff val="0"/>
            <a:alphaOff val="0"/>
          </a:schemeClr>
        </a:solidFill>
        <a:ln w="1397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4053" tIns="330200" rIns="214053" bIns="330200" numCol="1" spcCol="1270" anchor="t" anchorCtr="0">
          <a:noAutofit/>
        </a:bodyPr>
        <a:lstStyle/>
        <a:p>
          <a:pPr marL="0" lvl="0" indent="0" algn="l" defTabSz="1155700">
            <a:lnSpc>
              <a:spcPct val="90000"/>
            </a:lnSpc>
            <a:spcBef>
              <a:spcPct val="0"/>
            </a:spcBef>
            <a:spcAft>
              <a:spcPct val="35000"/>
            </a:spcAft>
            <a:buNone/>
          </a:pPr>
          <a:r>
            <a:rPr lang="en-US" sz="2600" kern="1200"/>
            <a:t>Spring 2025</a:t>
          </a:r>
        </a:p>
        <a:p>
          <a:pPr marL="228600" lvl="1" indent="-228600" algn="l" defTabSz="889000">
            <a:lnSpc>
              <a:spcPct val="90000"/>
            </a:lnSpc>
            <a:spcBef>
              <a:spcPct val="0"/>
            </a:spcBef>
            <a:spcAft>
              <a:spcPct val="15000"/>
            </a:spcAft>
            <a:buChar char="•"/>
          </a:pPr>
          <a:r>
            <a:rPr lang="en-US" sz="2000" kern="1200"/>
            <a:t>Course design and formation</a:t>
          </a:r>
        </a:p>
      </dsp:txBody>
      <dsp:txXfrm>
        <a:off x="3020096" y="1639487"/>
        <a:ext cx="2745542" cy="2306255"/>
      </dsp:txXfrm>
    </dsp:sp>
    <dsp:sp modelId="{769A9395-F6F3-42CC-A65B-CA8037BD3A3F}">
      <dsp:nvSpPr>
        <dsp:cNvPr id="0" name=""/>
        <dsp:cNvSpPr/>
      </dsp:nvSpPr>
      <dsp:spPr>
        <a:xfrm>
          <a:off x="3816303" y="563235"/>
          <a:ext cx="1153127" cy="1153127"/>
        </a:xfrm>
        <a:prstGeom prst="ellipse">
          <a:avLst/>
        </a:prstGeom>
        <a:solidFill>
          <a:schemeClr val="accent6">
            <a:hueOff val="0"/>
            <a:satOff val="0"/>
            <a:lumOff val="0"/>
            <a:alphaOff val="0"/>
          </a:schemeClr>
        </a:solidFill>
        <a:ln w="1397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9902" tIns="12700" rIns="899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985175" y="732107"/>
        <a:ext cx="815383" cy="815383"/>
      </dsp:txXfrm>
    </dsp:sp>
    <dsp:sp modelId="{703776B8-0CAE-45E1-9CD0-AD0B53F8A7CB}">
      <dsp:nvSpPr>
        <dsp:cNvPr id="0" name=""/>
        <dsp:cNvSpPr/>
      </dsp:nvSpPr>
      <dsp:spPr>
        <a:xfrm>
          <a:off x="3020096" y="4022546"/>
          <a:ext cx="2745542" cy="72"/>
        </a:xfrm>
        <a:prstGeom prst="rect">
          <a:avLst/>
        </a:prstGeom>
        <a:solidFill>
          <a:schemeClr val="accent6">
            <a:hueOff val="0"/>
            <a:satOff val="0"/>
            <a:lumOff val="0"/>
            <a:alphaOff val="0"/>
          </a:schemeClr>
        </a:solidFill>
        <a:ln w="1397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6E7B215-AB3E-4828-BE5E-3AA4BD9C6D6B}">
      <dsp:nvSpPr>
        <dsp:cNvPr id="0" name=""/>
        <dsp:cNvSpPr/>
      </dsp:nvSpPr>
      <dsp:spPr>
        <a:xfrm>
          <a:off x="6040192" y="178859"/>
          <a:ext cx="2745542" cy="3843759"/>
        </a:xfrm>
        <a:prstGeom prst="rect">
          <a:avLst/>
        </a:prstGeom>
        <a:solidFill>
          <a:schemeClr val="accent6">
            <a:alpha val="90000"/>
            <a:tint val="40000"/>
            <a:hueOff val="0"/>
            <a:satOff val="0"/>
            <a:lumOff val="0"/>
            <a:alphaOff val="0"/>
          </a:schemeClr>
        </a:solidFill>
        <a:ln w="1397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4053" tIns="330200" rIns="214053" bIns="330200" numCol="1" spcCol="1270" anchor="t" anchorCtr="0">
          <a:noAutofit/>
        </a:bodyPr>
        <a:lstStyle/>
        <a:p>
          <a:pPr marL="0" lvl="0" indent="0" algn="l" defTabSz="1155700">
            <a:lnSpc>
              <a:spcPct val="90000"/>
            </a:lnSpc>
            <a:spcBef>
              <a:spcPct val="0"/>
            </a:spcBef>
            <a:spcAft>
              <a:spcPct val="35000"/>
            </a:spcAft>
            <a:buNone/>
          </a:pPr>
          <a:r>
            <a:rPr lang="en-US" sz="2600" kern="1200"/>
            <a:t>Summer 2026</a:t>
          </a:r>
        </a:p>
        <a:p>
          <a:pPr marL="228600" lvl="1" indent="-228600" algn="l" defTabSz="889000">
            <a:lnSpc>
              <a:spcPct val="90000"/>
            </a:lnSpc>
            <a:spcBef>
              <a:spcPct val="0"/>
            </a:spcBef>
            <a:spcAft>
              <a:spcPct val="15000"/>
            </a:spcAft>
            <a:buChar char="•"/>
          </a:pPr>
          <a:r>
            <a:rPr lang="en-US" sz="2000" kern="1200"/>
            <a:t>Corse listed </a:t>
          </a:r>
        </a:p>
      </dsp:txBody>
      <dsp:txXfrm>
        <a:off x="6040192" y="1639487"/>
        <a:ext cx="2745542" cy="2306255"/>
      </dsp:txXfrm>
    </dsp:sp>
    <dsp:sp modelId="{478AAF29-2416-42E5-9E5A-2AE5A0039DEE}">
      <dsp:nvSpPr>
        <dsp:cNvPr id="0" name=""/>
        <dsp:cNvSpPr/>
      </dsp:nvSpPr>
      <dsp:spPr>
        <a:xfrm>
          <a:off x="6836400" y="563235"/>
          <a:ext cx="1153127" cy="1153127"/>
        </a:xfrm>
        <a:prstGeom prst="ellipse">
          <a:avLst/>
        </a:prstGeom>
        <a:solidFill>
          <a:schemeClr val="accent6">
            <a:hueOff val="0"/>
            <a:satOff val="0"/>
            <a:lumOff val="0"/>
            <a:alphaOff val="0"/>
          </a:schemeClr>
        </a:solidFill>
        <a:ln w="1397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9902" tIns="12700" rIns="8990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005272" y="732107"/>
        <a:ext cx="815383" cy="815383"/>
      </dsp:txXfrm>
    </dsp:sp>
    <dsp:sp modelId="{23BF09B6-3103-4E8A-8D65-919B10AACDCD}">
      <dsp:nvSpPr>
        <dsp:cNvPr id="0" name=""/>
        <dsp:cNvSpPr/>
      </dsp:nvSpPr>
      <dsp:spPr>
        <a:xfrm>
          <a:off x="6040192" y="4022546"/>
          <a:ext cx="2745542" cy="72"/>
        </a:xfrm>
        <a:prstGeom prst="rect">
          <a:avLst/>
        </a:prstGeom>
        <a:solidFill>
          <a:schemeClr val="accent6">
            <a:hueOff val="0"/>
            <a:satOff val="0"/>
            <a:lumOff val="0"/>
            <a:alphaOff val="0"/>
          </a:schemeClr>
        </a:solidFill>
        <a:ln w="1397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33E74-AE90-4745-817B-4677A85481C9}">
      <dsp:nvSpPr>
        <dsp:cNvPr id="0" name=""/>
        <dsp:cNvSpPr/>
      </dsp:nvSpPr>
      <dsp:spPr>
        <a:xfrm>
          <a:off x="0" y="641"/>
          <a:ext cx="5945448" cy="150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3F3A7-07D0-42F4-BA16-34AF2E6D1090}">
      <dsp:nvSpPr>
        <dsp:cNvPr id="0" name=""/>
        <dsp:cNvSpPr/>
      </dsp:nvSpPr>
      <dsp:spPr>
        <a:xfrm>
          <a:off x="454072" y="338381"/>
          <a:ext cx="825585" cy="825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D0B7C7-E4C1-458F-89E3-47F438A90A95}">
      <dsp:nvSpPr>
        <dsp:cNvPr id="0" name=""/>
        <dsp:cNvSpPr/>
      </dsp:nvSpPr>
      <dsp:spPr>
        <a:xfrm>
          <a:off x="1733729" y="641"/>
          <a:ext cx="4211719" cy="150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863" tIns="158863" rIns="158863" bIns="158863" numCol="1" spcCol="1270" anchor="ctr" anchorCtr="0">
          <a:noAutofit/>
        </a:bodyPr>
        <a:lstStyle/>
        <a:p>
          <a:pPr marL="0" lvl="0" indent="0" algn="l" defTabSz="1111250">
            <a:lnSpc>
              <a:spcPct val="90000"/>
            </a:lnSpc>
            <a:spcBef>
              <a:spcPct val="0"/>
            </a:spcBef>
            <a:spcAft>
              <a:spcPct val="35000"/>
            </a:spcAft>
            <a:buNone/>
          </a:pPr>
          <a:r>
            <a:rPr lang="en-US" sz="2500" kern="1200"/>
            <a:t>History is important</a:t>
          </a:r>
        </a:p>
      </dsp:txBody>
      <dsp:txXfrm>
        <a:off x="1733729" y="641"/>
        <a:ext cx="4211719" cy="1501064"/>
      </dsp:txXfrm>
    </dsp:sp>
    <dsp:sp modelId="{FD9C2070-19DC-4364-8FB8-EADF0B7FE76F}">
      <dsp:nvSpPr>
        <dsp:cNvPr id="0" name=""/>
        <dsp:cNvSpPr/>
      </dsp:nvSpPr>
      <dsp:spPr>
        <a:xfrm>
          <a:off x="0" y="1876972"/>
          <a:ext cx="5945448" cy="150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672A62-A6AE-40FE-A64F-12C0BF9AA7C6}">
      <dsp:nvSpPr>
        <dsp:cNvPr id="0" name=""/>
        <dsp:cNvSpPr/>
      </dsp:nvSpPr>
      <dsp:spPr>
        <a:xfrm>
          <a:off x="454072" y="2214711"/>
          <a:ext cx="825585" cy="825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35A2A8-668D-45B1-8DA1-F33AAB2F2B91}">
      <dsp:nvSpPr>
        <dsp:cNvPr id="0" name=""/>
        <dsp:cNvSpPr/>
      </dsp:nvSpPr>
      <dsp:spPr>
        <a:xfrm>
          <a:off x="1733729" y="1876972"/>
          <a:ext cx="4211719" cy="150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863" tIns="158863" rIns="158863" bIns="158863" numCol="1" spcCol="1270" anchor="ctr" anchorCtr="0">
          <a:noAutofit/>
        </a:bodyPr>
        <a:lstStyle/>
        <a:p>
          <a:pPr marL="0" lvl="0" indent="0" algn="l" defTabSz="1111250">
            <a:lnSpc>
              <a:spcPct val="90000"/>
            </a:lnSpc>
            <a:spcBef>
              <a:spcPct val="0"/>
            </a:spcBef>
            <a:spcAft>
              <a:spcPct val="35000"/>
            </a:spcAft>
            <a:buNone/>
          </a:pPr>
          <a:r>
            <a:rPr lang="en-US" sz="2500" kern="1200"/>
            <a:t>Many Engineers would be interested </a:t>
          </a:r>
        </a:p>
      </dsp:txBody>
      <dsp:txXfrm>
        <a:off x="1733729" y="1876972"/>
        <a:ext cx="4211719" cy="1501064"/>
      </dsp:txXfrm>
    </dsp:sp>
    <dsp:sp modelId="{7168D454-A1D2-4E08-8628-4A1FF6E32352}">
      <dsp:nvSpPr>
        <dsp:cNvPr id="0" name=""/>
        <dsp:cNvSpPr/>
      </dsp:nvSpPr>
      <dsp:spPr>
        <a:xfrm>
          <a:off x="0" y="3753302"/>
          <a:ext cx="5945448" cy="150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92565A-1EE1-4085-A2D5-C823C4A59434}">
      <dsp:nvSpPr>
        <dsp:cNvPr id="0" name=""/>
        <dsp:cNvSpPr/>
      </dsp:nvSpPr>
      <dsp:spPr>
        <a:xfrm>
          <a:off x="454072" y="4091042"/>
          <a:ext cx="825585" cy="8255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FB7E2C-9852-43FB-BB78-8760FA831F06}">
      <dsp:nvSpPr>
        <dsp:cNvPr id="0" name=""/>
        <dsp:cNvSpPr/>
      </dsp:nvSpPr>
      <dsp:spPr>
        <a:xfrm>
          <a:off x="1733729" y="3753302"/>
          <a:ext cx="4211719" cy="150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863" tIns="158863" rIns="158863" bIns="158863" numCol="1" spcCol="1270" anchor="ctr" anchorCtr="0">
          <a:noAutofit/>
        </a:bodyPr>
        <a:lstStyle/>
        <a:p>
          <a:pPr marL="0" lvl="0" indent="0" algn="l" defTabSz="1111250">
            <a:lnSpc>
              <a:spcPct val="90000"/>
            </a:lnSpc>
            <a:spcBef>
              <a:spcPct val="0"/>
            </a:spcBef>
            <a:spcAft>
              <a:spcPct val="35000"/>
            </a:spcAft>
            <a:buNone/>
          </a:pPr>
          <a:r>
            <a:rPr lang="en-US" sz="2500" kern="1200"/>
            <a:t>Unique</a:t>
          </a:r>
        </a:p>
      </dsp:txBody>
      <dsp:txXfrm>
        <a:off x="1733729" y="3753302"/>
        <a:ext cx="4211719" cy="15010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54279-4067-40F7-9CC7-D9DC150190F7}">
      <dsp:nvSpPr>
        <dsp:cNvPr id="0" name=""/>
        <dsp:cNvSpPr/>
      </dsp:nvSpPr>
      <dsp:spPr>
        <a:xfrm>
          <a:off x="998912" y="934068"/>
          <a:ext cx="1263273" cy="126327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18E95E-CC9C-4890-B063-7CBDDABF5FEF}">
      <dsp:nvSpPr>
        <dsp:cNvPr id="0" name=""/>
        <dsp:cNvSpPr/>
      </dsp:nvSpPr>
      <dsp:spPr>
        <a:xfrm>
          <a:off x="226911" y="2547409"/>
          <a:ext cx="28072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rtl="0">
            <a:lnSpc>
              <a:spcPct val="90000"/>
            </a:lnSpc>
            <a:spcBef>
              <a:spcPct val="0"/>
            </a:spcBef>
            <a:spcAft>
              <a:spcPct val="35000"/>
            </a:spcAft>
            <a:buNone/>
          </a:pPr>
          <a:r>
            <a:rPr lang="en-US" sz="2400" kern="1200">
              <a:latin typeface="Century Schoolbook" panose="02040604050505020304"/>
            </a:rPr>
            <a:t> Train Champions for Christ</a:t>
          </a:r>
          <a:endParaRPr lang="en-US" sz="2400" kern="1200"/>
        </a:p>
      </dsp:txBody>
      <dsp:txXfrm>
        <a:off x="226911" y="2547409"/>
        <a:ext cx="2807273" cy="720000"/>
      </dsp:txXfrm>
    </dsp:sp>
    <dsp:sp modelId="{47553C65-A786-4053-8056-4B10B1FA6785}">
      <dsp:nvSpPr>
        <dsp:cNvPr id="0" name=""/>
        <dsp:cNvSpPr/>
      </dsp:nvSpPr>
      <dsp:spPr>
        <a:xfrm>
          <a:off x="4297458" y="934068"/>
          <a:ext cx="1263273" cy="126327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FAA9A8-E835-401D-B164-BFD796E1F6E2}">
      <dsp:nvSpPr>
        <dsp:cNvPr id="0" name=""/>
        <dsp:cNvSpPr/>
      </dsp:nvSpPr>
      <dsp:spPr>
        <a:xfrm>
          <a:off x="3525458" y="2547409"/>
          <a:ext cx="28072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rtl="0">
            <a:lnSpc>
              <a:spcPct val="90000"/>
            </a:lnSpc>
            <a:spcBef>
              <a:spcPct val="0"/>
            </a:spcBef>
            <a:spcAft>
              <a:spcPct val="35000"/>
            </a:spcAft>
            <a:buNone/>
          </a:pPr>
          <a:r>
            <a:rPr lang="en-US" sz="2200" kern="1200">
              <a:latin typeface="Century Schoolbook" panose="02040604050505020304"/>
            </a:rPr>
            <a:t> Improve Liberty's reputation</a:t>
          </a:r>
          <a:endParaRPr lang="en-US" sz="2200" kern="1200"/>
        </a:p>
      </dsp:txBody>
      <dsp:txXfrm>
        <a:off x="3525458" y="2547409"/>
        <a:ext cx="2807273" cy="720000"/>
      </dsp:txXfrm>
    </dsp:sp>
    <dsp:sp modelId="{F512F1D5-55B2-4F03-9557-BE5A358F6A3B}">
      <dsp:nvSpPr>
        <dsp:cNvPr id="0" name=""/>
        <dsp:cNvSpPr/>
      </dsp:nvSpPr>
      <dsp:spPr>
        <a:xfrm>
          <a:off x="7596005" y="934068"/>
          <a:ext cx="1263273" cy="126327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A1AA3E-7DB8-459F-B719-3B45FB210818}">
      <dsp:nvSpPr>
        <dsp:cNvPr id="0" name=""/>
        <dsp:cNvSpPr/>
      </dsp:nvSpPr>
      <dsp:spPr>
        <a:xfrm>
          <a:off x="6824005" y="2547409"/>
          <a:ext cx="28072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rtl="0">
            <a:lnSpc>
              <a:spcPct val="90000"/>
            </a:lnSpc>
            <a:spcBef>
              <a:spcPct val="0"/>
            </a:spcBef>
            <a:spcAft>
              <a:spcPct val="35000"/>
            </a:spcAft>
            <a:buNone/>
          </a:pPr>
          <a:r>
            <a:rPr lang="en-US" sz="2200" kern="1200">
              <a:latin typeface="Century Schoolbook" panose="02040604050505020304"/>
            </a:rPr>
            <a:t> To steward resources responsibly</a:t>
          </a:r>
          <a:endParaRPr lang="en-US" sz="2200" kern="1200"/>
        </a:p>
      </dsp:txBody>
      <dsp:txXfrm>
        <a:off x="6824005" y="2547409"/>
        <a:ext cx="2807273"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45F5FF-5173-4F3B-BB3F-0BD501920013}"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9DA96-677B-4A9B-A95B-0C046D0C2FA8}" type="slidenum">
              <a:rPr lang="en-US" smtClean="0"/>
              <a:t>‹#›</a:t>
            </a:fld>
            <a:endParaRPr lang="en-US"/>
          </a:p>
        </p:txBody>
      </p:sp>
    </p:spTree>
    <p:extLst>
      <p:ext uri="{BB962C8B-B14F-4D97-AF65-F5344CB8AC3E}">
        <p14:creationId xmlns:p14="http://schemas.microsoft.com/office/powerpoint/2010/main" val="1817811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changes in modern engineering</a:t>
            </a:r>
          </a:p>
          <a:p>
            <a:r>
              <a:rPr lang="en-US" dirty="0"/>
              <a:t>64% expressed interest in this course</a:t>
            </a:r>
          </a:p>
        </p:txBody>
      </p:sp>
      <p:sp>
        <p:nvSpPr>
          <p:cNvPr id="4" name="Slide Number Placeholder 3"/>
          <p:cNvSpPr>
            <a:spLocks noGrp="1"/>
          </p:cNvSpPr>
          <p:nvPr>
            <p:ph type="sldNum" sz="quarter" idx="5"/>
          </p:nvPr>
        </p:nvSpPr>
        <p:spPr/>
        <p:txBody>
          <a:bodyPr/>
          <a:lstStyle/>
          <a:p>
            <a:fld id="{E959DA96-677B-4A9B-A95B-0C046D0C2FA8}" type="slidenum">
              <a:rPr lang="en-US" smtClean="0"/>
              <a:t>4</a:t>
            </a:fld>
            <a:endParaRPr lang="en-US"/>
          </a:p>
        </p:txBody>
      </p:sp>
    </p:spTree>
    <p:extLst>
      <p:ext uri="{BB962C8B-B14F-4D97-AF65-F5344CB8AC3E}">
        <p14:creationId xmlns:p14="http://schemas.microsoft.com/office/powerpoint/2010/main" val="2838011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2F321-DBD4-E6E6-D852-3FDC658EC9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D665BB-0162-1160-30A6-8FF9179B38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06ABD7-4916-F660-1D9F-DCC8844084B0}"/>
              </a:ext>
            </a:extLst>
          </p:cNvPr>
          <p:cNvSpPr>
            <a:spLocks noGrp="1"/>
          </p:cNvSpPr>
          <p:nvPr>
            <p:ph type="body" idx="1"/>
          </p:nvPr>
        </p:nvSpPr>
        <p:spPr/>
        <p:txBody>
          <a:bodyPr/>
          <a:lstStyle/>
          <a:p>
            <a:pPr marL="0" marR="0">
              <a:lnSpc>
                <a:spcPct val="200000"/>
              </a:lnSpc>
              <a:spcAft>
                <a:spcPts val="800"/>
              </a:spcAft>
              <a:buNone/>
            </a:pPr>
            <a:r>
              <a:rPr lang="en-US"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Phase 1</a:t>
            </a: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Proposal Development and Review</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Early May 2025: Receive input from faculty and department leadership.</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Late May 2025: Submit proposal for review by the Department of Engineering.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Early June 2025: Schedule department meetings to discuss feedback and revise proposal.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Aft>
                <a:spcPts val="800"/>
              </a:spcAft>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Late June 2025: Seek approval from the university’s curriculum committee.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Aft>
                <a:spcPts val="800"/>
              </a:spcAft>
              <a:buNone/>
            </a:pPr>
            <a:r>
              <a:rPr lang="en-US"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Phase 2</a:t>
            </a: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Course Design and Preparation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July 2025: Develop detailed course content including lecture notes, lab exercises, and project guidelines.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September 2025: Begin procurement of laboratory equipment and software licenses. Organize faculty workshops to train designated instructors on new course material.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October 2025: Set up laboratory spaces and test propulsion system models. Finalize informational details to promote the course.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Aft>
                <a:spcPts val="800"/>
              </a:spcAft>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November 2025: Open course registration for the Spring 2026 semester. Host informational sessions for students to introduce the course.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Aft>
                <a:spcPts val="800"/>
              </a:spcAft>
              <a:buNone/>
            </a:pPr>
            <a:r>
              <a:rPr lang="en-US"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Phase 3</a:t>
            </a: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Implementation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January 2026: Officially launch the course at the beginning of the spring semester.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February - April 2026: Conduct lectures, labs, and project-based learning activities per the course schedule.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April 2026: Host a departmental showcase where students present their capstone projects to faculty and students.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Aft>
                <a:spcPts val="800"/>
              </a:spcAft>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May 2026: Evaluate student performance, collect feedback, and document best practices for future iterations of the course.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Aft>
                <a:spcPts val="800"/>
              </a:spcAft>
              <a:buNone/>
            </a:pPr>
            <a:r>
              <a:rPr lang="en-US"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Phase 4</a:t>
            </a: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Post-Implementation Assessment and Enhancement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June 2026: Analyze enrollment numbers, student performance, and feedback to assess the course’s success against evaluation criteria.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July 2026: Identify areas for improvement and revise the course accordingly.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Aft>
                <a:spcPts val="800"/>
              </a:spcAft>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August 2026: Prepare for a second offering of the revised course in Fall 2026.</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4369373F-C0AE-DB75-2842-380E73C1E50E}"/>
              </a:ext>
            </a:extLst>
          </p:cNvPr>
          <p:cNvSpPr>
            <a:spLocks noGrp="1"/>
          </p:cNvSpPr>
          <p:nvPr>
            <p:ph type="sldNum" sz="quarter" idx="5"/>
          </p:nvPr>
        </p:nvSpPr>
        <p:spPr/>
        <p:txBody>
          <a:bodyPr/>
          <a:lstStyle/>
          <a:p>
            <a:fld id="{E959DA96-677B-4A9B-A95B-0C046D0C2FA8}" type="slidenum">
              <a:rPr lang="en-US" smtClean="0"/>
              <a:t>29</a:t>
            </a:fld>
            <a:endParaRPr lang="en-US"/>
          </a:p>
        </p:txBody>
      </p:sp>
    </p:spTree>
    <p:extLst>
      <p:ext uri="{BB962C8B-B14F-4D97-AF65-F5344CB8AC3E}">
        <p14:creationId xmlns:p14="http://schemas.microsoft.com/office/powerpoint/2010/main" val="1370045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26492-C060-2211-7D67-6FBC5F7CA9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01C6BD-A1B4-22A2-D1D1-76DD060C2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66DA9-56A8-8676-276E-CF1DAAAEDB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773352-6E07-A265-3B97-8DF75E0A787A}"/>
              </a:ext>
            </a:extLst>
          </p:cNvPr>
          <p:cNvSpPr>
            <a:spLocks noGrp="1"/>
          </p:cNvSpPr>
          <p:nvPr>
            <p:ph type="sldNum" sz="quarter" idx="5"/>
          </p:nvPr>
        </p:nvSpPr>
        <p:spPr/>
        <p:txBody>
          <a:bodyPr/>
          <a:lstStyle/>
          <a:p>
            <a:fld id="{E959DA96-677B-4A9B-A95B-0C046D0C2FA8}" type="slidenum">
              <a:rPr lang="en-US" smtClean="0"/>
              <a:t>30</a:t>
            </a:fld>
            <a:endParaRPr lang="en-US"/>
          </a:p>
        </p:txBody>
      </p:sp>
    </p:spTree>
    <p:extLst>
      <p:ext uri="{BB962C8B-B14F-4D97-AF65-F5344CB8AC3E}">
        <p14:creationId xmlns:p14="http://schemas.microsoft.com/office/powerpoint/2010/main" val="1666636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64% expressed interest in the course</a:t>
            </a:r>
          </a:p>
          <a:p>
            <a:r>
              <a:rPr lang="en-US"/>
              <a:t>Highly desired</a:t>
            </a:r>
          </a:p>
        </p:txBody>
      </p:sp>
      <p:sp>
        <p:nvSpPr>
          <p:cNvPr id="4" name="Slide Number Placeholder 3"/>
          <p:cNvSpPr>
            <a:spLocks noGrp="1"/>
          </p:cNvSpPr>
          <p:nvPr>
            <p:ph type="sldNum" sz="quarter" idx="5"/>
          </p:nvPr>
        </p:nvSpPr>
        <p:spPr/>
        <p:txBody>
          <a:bodyPr/>
          <a:lstStyle/>
          <a:p>
            <a:fld id="{E959DA96-677B-4A9B-A95B-0C046D0C2FA8}" type="slidenum">
              <a:rPr lang="en-US" smtClean="0"/>
              <a:t>8</a:t>
            </a:fld>
            <a:endParaRPr lang="en-US"/>
          </a:p>
        </p:txBody>
      </p:sp>
    </p:spTree>
    <p:extLst>
      <p:ext uri="{BB962C8B-B14F-4D97-AF65-F5344CB8AC3E}">
        <p14:creationId xmlns:p14="http://schemas.microsoft.com/office/powerpoint/2010/main" val="396410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Low risk option</a:t>
            </a:r>
          </a:p>
        </p:txBody>
      </p:sp>
      <p:sp>
        <p:nvSpPr>
          <p:cNvPr id="4" name="Slide Number Placeholder 3"/>
          <p:cNvSpPr>
            <a:spLocks noGrp="1"/>
          </p:cNvSpPr>
          <p:nvPr>
            <p:ph type="sldNum" sz="quarter" idx="5"/>
          </p:nvPr>
        </p:nvSpPr>
        <p:spPr/>
        <p:txBody>
          <a:bodyPr/>
          <a:lstStyle/>
          <a:p>
            <a:fld id="{E959DA96-677B-4A9B-A95B-0C046D0C2FA8}" type="slidenum">
              <a:rPr lang="en-US" smtClean="0"/>
              <a:t>10</a:t>
            </a:fld>
            <a:endParaRPr lang="en-US"/>
          </a:p>
        </p:txBody>
      </p:sp>
    </p:spTree>
    <p:extLst>
      <p:ext uri="{BB962C8B-B14F-4D97-AF65-F5344CB8AC3E}">
        <p14:creationId xmlns:p14="http://schemas.microsoft.com/office/powerpoint/2010/main" val="3627966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Aft>
                <a:spcPts val="800"/>
              </a:spcAft>
              <a:buNone/>
            </a:pPr>
            <a:r>
              <a:rPr lang="en-US"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Phase 1</a:t>
            </a: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Proposal Development and Review</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Early May 2025: Receive input from faculty and department leadership.</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Late May 2025: Submit proposal for review by the Department of Engineering.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Early June 2025: Schedule department meetings to discuss feedback and revise proposal.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Aft>
                <a:spcPts val="800"/>
              </a:spcAft>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Late June 2025: Seek approval from the university’s curriculum committee.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Aft>
                <a:spcPts val="800"/>
              </a:spcAft>
              <a:buNone/>
            </a:pPr>
            <a:r>
              <a:rPr lang="en-US"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Phase 2</a:t>
            </a: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Course Design and Preparation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July 2025: Develop detailed course content including lecture notes, lab exercises, and project guidelines.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September 2025: Begin procurement of laboratory equipment and software licenses. Organize faculty workshops to train designated instructors on new course material.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October 2025: Set up laboratory spaces and test propulsion system models. Finalize informational details to promote the course.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Aft>
                <a:spcPts val="800"/>
              </a:spcAft>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November 2025: Open course registration for the Spring 2026 semester. Host informational sessions for students to introduce the course.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Aft>
                <a:spcPts val="800"/>
              </a:spcAft>
              <a:buNone/>
            </a:pPr>
            <a:r>
              <a:rPr lang="en-US"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Phase 3</a:t>
            </a: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Implementation</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January 2026: Officially launch the course at the beginning of the spring semester.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February - April 2026: Conduct lectures, labs, and project-based learning activities per the course schedule.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April 2026: Host a departmental showcase where students present their capstone projects to faculty and students.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Aft>
                <a:spcPts val="800"/>
              </a:spcAft>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May 2026: Evaluate student performance, collect feedback, and document best practices for future iterations of the course.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Aft>
                <a:spcPts val="800"/>
              </a:spcAft>
              <a:buNone/>
            </a:pPr>
            <a:r>
              <a:rPr lang="en-US" sz="18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Phase 4</a:t>
            </a: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Post-Implementation Assessment and Enhancement</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June 2026: Analyze enrollment numbers, student performance, and feedback to assess the course’s success against evaluation criteria.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July 2026: Identify areas for improvement and revise the course accordingly.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Aft>
                <a:spcPts val="800"/>
              </a:spcAft>
              <a:buFont typeface="Symbol" panose="05050102010706020507" pitchFamily="18" charset="2"/>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August 2026: Prepare for a second offering of the revised course in Fall 2026.</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E959DA96-677B-4A9B-A95B-0C046D0C2FA8}" type="slidenum">
              <a:rPr lang="en-US" smtClean="0"/>
              <a:t>12</a:t>
            </a:fld>
            <a:endParaRPr lang="en-US"/>
          </a:p>
        </p:txBody>
      </p:sp>
    </p:spTree>
    <p:extLst>
      <p:ext uri="{BB962C8B-B14F-4D97-AF65-F5344CB8AC3E}">
        <p14:creationId xmlns:p14="http://schemas.microsoft.com/office/powerpoint/2010/main" val="3827922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rPr>
              <a:t>Highlight innovative techniques that may be used in the future. Many students have heard of these inventors before but this class would add context to what caused them to innovate and lead to those students seeing the opportunities to innovate.</a:t>
            </a:r>
          </a:p>
        </p:txBody>
      </p:sp>
      <p:sp>
        <p:nvSpPr>
          <p:cNvPr id="4" name="Slide Number Placeholder 3"/>
          <p:cNvSpPr>
            <a:spLocks noGrp="1"/>
          </p:cNvSpPr>
          <p:nvPr>
            <p:ph type="sldNum" sz="quarter" idx="5"/>
          </p:nvPr>
        </p:nvSpPr>
        <p:spPr/>
        <p:txBody>
          <a:bodyPr/>
          <a:lstStyle/>
          <a:p>
            <a:fld id="{E959DA96-677B-4A9B-A95B-0C046D0C2FA8}" type="slidenum">
              <a:rPr lang="en-US" smtClean="0"/>
              <a:t>18</a:t>
            </a:fld>
            <a:endParaRPr lang="en-US"/>
          </a:p>
        </p:txBody>
      </p:sp>
    </p:spTree>
    <p:extLst>
      <p:ext uri="{BB962C8B-B14F-4D97-AF65-F5344CB8AC3E}">
        <p14:creationId xmlns:p14="http://schemas.microsoft.com/office/powerpoint/2010/main" val="124465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53.8% of students asked (7/13) said they would be interested in the class. This course would give technical elective credits and would be a 16-week class.  This class is not outlandish or out of place</a:t>
            </a:r>
          </a:p>
        </p:txBody>
      </p:sp>
      <p:sp>
        <p:nvSpPr>
          <p:cNvPr id="4" name="Slide Number Placeholder 3"/>
          <p:cNvSpPr>
            <a:spLocks noGrp="1"/>
          </p:cNvSpPr>
          <p:nvPr>
            <p:ph type="sldNum" sz="quarter" idx="5"/>
          </p:nvPr>
        </p:nvSpPr>
        <p:spPr/>
        <p:txBody>
          <a:bodyPr/>
          <a:lstStyle/>
          <a:p>
            <a:fld id="{E959DA96-677B-4A9B-A95B-0C046D0C2FA8}" type="slidenum">
              <a:rPr lang="en-US" smtClean="0"/>
              <a:t>19</a:t>
            </a:fld>
            <a:endParaRPr lang="en-US"/>
          </a:p>
        </p:txBody>
      </p:sp>
    </p:spTree>
    <p:extLst>
      <p:ext uri="{BB962C8B-B14F-4D97-AF65-F5344CB8AC3E}">
        <p14:creationId xmlns:p14="http://schemas.microsoft.com/office/powerpoint/2010/main" val="4152467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History is undeniably important as to tell us what happened in the past and how it can lead us to make decisions in the future. A majority of engineering students would be interested. Also this course in unique and there are no other courses like it. </a:t>
            </a:r>
          </a:p>
        </p:txBody>
      </p:sp>
      <p:sp>
        <p:nvSpPr>
          <p:cNvPr id="4" name="Slide Number Placeholder 3"/>
          <p:cNvSpPr>
            <a:spLocks noGrp="1"/>
          </p:cNvSpPr>
          <p:nvPr>
            <p:ph type="sldNum" sz="quarter" idx="5"/>
          </p:nvPr>
        </p:nvSpPr>
        <p:spPr/>
        <p:txBody>
          <a:bodyPr/>
          <a:lstStyle/>
          <a:p>
            <a:fld id="{E959DA96-677B-4A9B-A95B-0C046D0C2FA8}" type="slidenum">
              <a:rPr lang="en-US" smtClean="0"/>
              <a:t>22</a:t>
            </a:fld>
            <a:endParaRPr lang="en-US"/>
          </a:p>
        </p:txBody>
      </p:sp>
    </p:spTree>
    <p:extLst>
      <p:ext uri="{BB962C8B-B14F-4D97-AF65-F5344CB8AC3E}">
        <p14:creationId xmlns:p14="http://schemas.microsoft.com/office/powerpoint/2010/main" val="172932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Adding this class would inspire innovation. This course is a realistic and reachable plan. This course is not expensive to the university relative to other class.</a:t>
            </a:r>
          </a:p>
        </p:txBody>
      </p:sp>
      <p:sp>
        <p:nvSpPr>
          <p:cNvPr id="4" name="Slide Number Placeholder 3"/>
          <p:cNvSpPr>
            <a:spLocks noGrp="1"/>
          </p:cNvSpPr>
          <p:nvPr>
            <p:ph type="sldNum" sz="quarter" idx="5"/>
          </p:nvPr>
        </p:nvSpPr>
        <p:spPr/>
        <p:txBody>
          <a:bodyPr/>
          <a:lstStyle/>
          <a:p>
            <a:fld id="{E959DA96-677B-4A9B-A95B-0C046D0C2FA8}" type="slidenum">
              <a:rPr lang="en-US" smtClean="0"/>
              <a:t>23</a:t>
            </a:fld>
            <a:endParaRPr lang="en-US"/>
          </a:p>
        </p:txBody>
      </p:sp>
    </p:spTree>
    <p:extLst>
      <p:ext uri="{BB962C8B-B14F-4D97-AF65-F5344CB8AC3E}">
        <p14:creationId xmlns:p14="http://schemas.microsoft.com/office/powerpoint/2010/main" val="39157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A5727-79D7-C73A-A666-6B05D2F667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AFA8D-82B7-593F-DADC-A1385AFCA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A8E8D8-2F99-5B5F-9E8C-0CDE5BD1660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5D3AAD-B94C-B63C-C2DC-B796CB9E9C7A}"/>
              </a:ext>
            </a:extLst>
          </p:cNvPr>
          <p:cNvSpPr>
            <a:spLocks noGrp="1"/>
          </p:cNvSpPr>
          <p:nvPr>
            <p:ph type="sldNum" sz="quarter" idx="5"/>
          </p:nvPr>
        </p:nvSpPr>
        <p:spPr/>
        <p:txBody>
          <a:bodyPr/>
          <a:lstStyle/>
          <a:p>
            <a:fld id="{E959DA96-677B-4A9B-A95B-0C046D0C2FA8}" type="slidenum">
              <a:rPr lang="en-US" smtClean="0"/>
              <a:t>28</a:t>
            </a:fld>
            <a:endParaRPr lang="en-US"/>
          </a:p>
        </p:txBody>
      </p:sp>
    </p:spTree>
    <p:extLst>
      <p:ext uri="{BB962C8B-B14F-4D97-AF65-F5344CB8AC3E}">
        <p14:creationId xmlns:p14="http://schemas.microsoft.com/office/powerpoint/2010/main" val="2670619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80C50CD-E178-4744-9B35-B2F624D6C5E9}" type="datetimeFigureOut">
              <a:rPr lang="en-US" smtClean="0"/>
              <a:t>4/29/2025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48CC95F-0247-41B6-91CF-DC97C76A7088}"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207687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50CD-E178-4744-9B35-B2F624D6C5E9}"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13096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50CD-E178-4744-9B35-B2F624D6C5E9}"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1784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50CD-E178-4744-9B35-B2F624D6C5E9}"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15524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t>4/29/2025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7321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0C50CD-E178-4744-9B35-B2F624D6C5E9}"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42460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0C50CD-E178-4744-9B35-B2F624D6C5E9}" type="datetimeFigureOut">
              <a:rPr lang="en-US" smtClean="0"/>
              <a:t>4/29/2025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62075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0C50CD-E178-4744-9B35-B2F624D6C5E9}" type="datetimeFigureOut">
              <a:rPr lang="en-US" smtClean="0"/>
              <a:t>4/29/2025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70322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4/29/2025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75342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61423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4/29/2025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6079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80C50CD-E178-4744-9B35-B2F624D6C5E9}" type="datetimeFigureOut">
              <a:rPr lang="en-US" smtClean="0"/>
              <a:pPr/>
              <a:t>4/29/2025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28862722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48.png"/><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49.jpeg"/><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xhere.com/en/photo/54040"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9432E-66B1-2A50-045D-A28C673F816C}"/>
              </a:ext>
            </a:extLst>
          </p:cNvPr>
          <p:cNvSpPr>
            <a:spLocks noGrp="1"/>
          </p:cNvSpPr>
          <p:nvPr>
            <p:ph type="ctrTitle"/>
          </p:nvPr>
        </p:nvSpPr>
        <p:spPr>
          <a:xfrm>
            <a:off x="1261872" y="1028699"/>
            <a:ext cx="9418320" cy="3862083"/>
          </a:xfrm>
        </p:spPr>
        <p:txBody>
          <a:bodyPr anchor="ctr">
            <a:normAutofit/>
          </a:bodyPr>
          <a:lstStyle/>
          <a:p>
            <a:pPr algn="ctr"/>
            <a:r>
              <a:rPr lang="en-US" sz="6000"/>
              <a:t>Liberty University Engineering Enhancement Proposal</a:t>
            </a:r>
          </a:p>
        </p:txBody>
      </p:sp>
      <p:cxnSp>
        <p:nvCxnSpPr>
          <p:cNvPr id="7" name="Straight Connector 6">
            <a:extLst>
              <a:ext uri="{FF2B5EF4-FFF2-40B4-BE49-F238E27FC236}">
                <a16:creationId xmlns:a16="http://schemas.microsoft.com/office/drawing/2014/main" id="{D7E8ECA2-60A0-4D39-817D-F1E982ED7F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1500" y="5097592"/>
            <a:ext cx="596394"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746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C2F614DA-B02F-4FFD-96B0-85F2695C5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06"/>
            <a:ext cx="12207240" cy="6860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476B3A5-493A-486E-9673-07E096C0A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8934"/>
            <a:ext cx="12207240" cy="266906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59BDB-A1E5-D838-74B4-6F7E519517EC}"/>
              </a:ext>
            </a:extLst>
          </p:cNvPr>
          <p:cNvSpPr>
            <a:spLocks noGrp="1"/>
          </p:cNvSpPr>
          <p:nvPr>
            <p:ph type="title"/>
          </p:nvPr>
        </p:nvSpPr>
        <p:spPr>
          <a:xfrm>
            <a:off x="1261872" y="4452182"/>
            <a:ext cx="9692640" cy="1596006"/>
          </a:xfrm>
        </p:spPr>
        <p:txBody>
          <a:bodyPr anchor="ctr">
            <a:normAutofit/>
          </a:bodyPr>
          <a:lstStyle/>
          <a:p>
            <a:r>
              <a:rPr lang="en-US">
                <a:solidFill>
                  <a:schemeClr val="bg1">
                    <a:alpha val="80000"/>
                  </a:schemeClr>
                </a:solidFill>
              </a:rPr>
              <a:t>Feasibility</a:t>
            </a:r>
          </a:p>
        </p:txBody>
      </p:sp>
      <p:sp>
        <p:nvSpPr>
          <p:cNvPr id="4" name="Content Placeholder 3">
            <a:extLst>
              <a:ext uri="{FF2B5EF4-FFF2-40B4-BE49-F238E27FC236}">
                <a16:creationId xmlns:a16="http://schemas.microsoft.com/office/drawing/2014/main" id="{B04B5977-CCFE-4F59-601E-95B885D5C9DB}"/>
              </a:ext>
            </a:extLst>
          </p:cNvPr>
          <p:cNvSpPr>
            <a:spLocks noGrp="1"/>
          </p:cNvSpPr>
          <p:nvPr>
            <p:ph idx="1"/>
          </p:nvPr>
        </p:nvSpPr>
        <p:spPr>
          <a:xfrm>
            <a:off x="1261872" y="699990"/>
            <a:ext cx="8595360" cy="3039592"/>
          </a:xfrm>
        </p:spPr>
        <p:txBody>
          <a:bodyPr anchor="ctr">
            <a:normAutofit/>
          </a:bodyPr>
          <a:lstStyle/>
          <a:p>
            <a:pPr>
              <a:lnSpc>
                <a:spcPct val="150000"/>
              </a:lnSpc>
            </a:pPr>
            <a:r>
              <a:rPr lang="en-US" sz="2800"/>
              <a:t>Faculty expertise</a:t>
            </a:r>
          </a:p>
          <a:p>
            <a:pPr>
              <a:lnSpc>
                <a:spcPct val="150000"/>
              </a:lnSpc>
            </a:pPr>
            <a:r>
              <a:rPr lang="en-US" sz="2800"/>
              <a:t>Laboratory readiness</a:t>
            </a:r>
          </a:p>
          <a:p>
            <a:pPr>
              <a:lnSpc>
                <a:spcPct val="150000"/>
              </a:lnSpc>
            </a:pPr>
            <a:r>
              <a:rPr lang="en-US" sz="2800"/>
              <a:t>Strong student demand</a:t>
            </a:r>
          </a:p>
        </p:txBody>
      </p:sp>
    </p:spTree>
    <p:extLst>
      <p:ext uri="{BB962C8B-B14F-4D97-AF65-F5344CB8AC3E}">
        <p14:creationId xmlns:p14="http://schemas.microsoft.com/office/powerpoint/2010/main" val="5017279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6">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2D00B67-0866-25D5-D071-C34CE1619FDD}"/>
              </a:ext>
            </a:extLst>
          </p:cNvPr>
          <p:cNvSpPr>
            <a:spLocks noGrp="1"/>
          </p:cNvSpPr>
          <p:nvPr>
            <p:ph type="title"/>
          </p:nvPr>
        </p:nvSpPr>
        <p:spPr>
          <a:xfrm>
            <a:off x="8318090" y="758952"/>
            <a:ext cx="2802194" cy="4041648"/>
          </a:xfrm>
        </p:spPr>
        <p:txBody>
          <a:bodyPr vert="horz" lIns="91440" tIns="45720" rIns="91440" bIns="45720" rtlCol="0" anchor="b">
            <a:normAutofit/>
          </a:bodyPr>
          <a:lstStyle/>
          <a:p>
            <a:pPr>
              <a:lnSpc>
                <a:spcPct val="85000"/>
              </a:lnSpc>
            </a:pPr>
            <a:r>
              <a:rPr lang="en-US">
                <a:solidFill>
                  <a:srgbClr val="FFFFFF"/>
                </a:solidFill>
              </a:rPr>
              <a:t>Budget</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CB5E967E-2EAD-25C5-8CEB-32F9E6ECC90C}"/>
              </a:ext>
            </a:extLst>
          </p:cNvPr>
          <p:cNvGraphicFramePr>
            <a:graphicFrameLocks noGrp="1"/>
          </p:cNvGraphicFramePr>
          <p:nvPr>
            <p:ph idx="1"/>
            <p:extLst>
              <p:ext uri="{D42A27DB-BD31-4B8C-83A1-F6EECF244321}">
                <p14:modId xmlns:p14="http://schemas.microsoft.com/office/powerpoint/2010/main" val="3732520407"/>
              </p:ext>
            </p:extLst>
          </p:nvPr>
        </p:nvGraphicFramePr>
        <p:xfrm>
          <a:off x="924375" y="805565"/>
          <a:ext cx="6616825" cy="5240384"/>
        </p:xfrm>
        <a:graphic>
          <a:graphicData uri="http://schemas.openxmlformats.org/drawingml/2006/table">
            <a:tbl>
              <a:tblPr firstRow="1" bandRow="1">
                <a:noFill/>
                <a:tableStyleId>{5C22544A-7EE6-4342-B048-85BDC9FD1C3A}</a:tableStyleId>
              </a:tblPr>
              <a:tblGrid>
                <a:gridCol w="2450989">
                  <a:extLst>
                    <a:ext uri="{9D8B030D-6E8A-4147-A177-3AD203B41FA5}">
                      <a16:colId xmlns:a16="http://schemas.microsoft.com/office/drawing/2014/main" val="1528826339"/>
                    </a:ext>
                  </a:extLst>
                </a:gridCol>
                <a:gridCol w="1063360">
                  <a:extLst>
                    <a:ext uri="{9D8B030D-6E8A-4147-A177-3AD203B41FA5}">
                      <a16:colId xmlns:a16="http://schemas.microsoft.com/office/drawing/2014/main" val="256042177"/>
                    </a:ext>
                  </a:extLst>
                </a:gridCol>
                <a:gridCol w="3102476">
                  <a:extLst>
                    <a:ext uri="{9D8B030D-6E8A-4147-A177-3AD203B41FA5}">
                      <a16:colId xmlns:a16="http://schemas.microsoft.com/office/drawing/2014/main" val="1915124327"/>
                    </a:ext>
                  </a:extLst>
                </a:gridCol>
              </a:tblGrid>
              <a:tr h="802323">
                <a:tc>
                  <a:txBody>
                    <a:bodyPr/>
                    <a:lstStyle/>
                    <a:p>
                      <a:pPr marL="0" marR="0">
                        <a:lnSpc>
                          <a:spcPct val="200000"/>
                        </a:lnSpc>
                        <a:spcAft>
                          <a:spcPts val="800"/>
                        </a:spcAft>
                        <a:buNone/>
                      </a:pPr>
                      <a:r>
                        <a:rPr lang="en-US" sz="2100" b="1"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Item</a:t>
                      </a:r>
                      <a:endParaRPr lang="en-US" sz="2100" b="1"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marL="0" marR="0">
                        <a:lnSpc>
                          <a:spcPct val="200000"/>
                        </a:lnSpc>
                        <a:spcAft>
                          <a:spcPts val="800"/>
                        </a:spcAft>
                        <a:buNone/>
                      </a:pPr>
                      <a:r>
                        <a:rPr lang="en-US" sz="2100" b="1"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Cost</a:t>
                      </a:r>
                      <a:endParaRPr lang="en-US" sz="2100" b="1"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marL="0" marR="0">
                        <a:lnSpc>
                          <a:spcPct val="200000"/>
                        </a:lnSpc>
                        <a:spcAft>
                          <a:spcPts val="800"/>
                        </a:spcAft>
                        <a:buNone/>
                      </a:pPr>
                      <a:r>
                        <a:rPr lang="en-US" sz="2100" b="1"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Specification</a:t>
                      </a:r>
                      <a:endParaRPr lang="en-US" sz="2100" b="1"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1752053656"/>
                  </a:ext>
                </a:extLst>
              </a:tr>
              <a:tr h="1109515">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Faculty Salary</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$15000</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For adjunct faculty or additional workload for current faculty.</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624944278"/>
                  </a:ext>
                </a:extLst>
              </a:tr>
              <a:tr h="650162">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Software Licenses</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$5000</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MATLAB and ANSYS.</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051753409"/>
                  </a:ext>
                </a:extLst>
              </a:tr>
              <a:tr h="650162">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Curriculum Development</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$5000</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Initial capital.</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790387495"/>
                  </a:ext>
                </a:extLst>
              </a:tr>
              <a:tr h="2028222">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Laboratory Expenditures</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$3000</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lnSpc>
                          <a:spcPct val="200000"/>
                        </a:lnSpc>
                        <a:spcAft>
                          <a:spcPts val="800"/>
                        </a:spcAft>
                        <a:buNone/>
                      </a:pPr>
                      <a:r>
                        <a:rPr lang="en-US" sz="1500"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Includes raw material for machining and other expenditures for labs. </a:t>
                      </a:r>
                      <a:r>
                        <a:rPr lang="en-US" sz="1500" i="1" kern="100" cap="none" spc="0">
                          <a:solidFill>
                            <a:schemeClr val="tx1">
                              <a:lumMod val="75000"/>
                              <a:lumOff val="25000"/>
                            </a:schemeClr>
                          </a:solidFill>
                          <a:effectLst/>
                          <a:latin typeface="Times New Roman" panose="02020603050405020304" pitchFamily="18" charset="0"/>
                          <a:ea typeface="Aptos" panose="020B0004020202020204" pitchFamily="34" charset="0"/>
                          <a:cs typeface="Times New Roman" panose="02020603050405020304" pitchFamily="18" charset="0"/>
                        </a:rPr>
                        <a:t>Note: For a section of 30 students.</a:t>
                      </a:r>
                      <a:endParaRPr lang="en-US" sz="1500" kern="100" cap="none" spc="0">
                        <a:solidFill>
                          <a:schemeClr val="tx1">
                            <a:lumMod val="75000"/>
                            <a:lumOff val="2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212009" marR="159007" marT="106005" marB="106005">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962470270"/>
                  </a:ext>
                </a:extLst>
              </a:tr>
            </a:tbl>
          </a:graphicData>
        </a:graphic>
      </p:graphicFrame>
    </p:spTree>
    <p:extLst>
      <p:ext uri="{BB962C8B-B14F-4D97-AF65-F5344CB8AC3E}">
        <p14:creationId xmlns:p14="http://schemas.microsoft.com/office/powerpoint/2010/main" val="68510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7A0A01-328D-1179-87EB-017CB0A268E1}"/>
              </a:ext>
            </a:extLst>
          </p:cNvPr>
          <p:cNvSpPr txBox="1"/>
          <p:nvPr/>
        </p:nvSpPr>
        <p:spPr>
          <a:xfrm>
            <a:off x="1261872" y="365760"/>
            <a:ext cx="9692640" cy="132556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spc="-50">
                <a:latin typeface="+mj-lt"/>
                <a:ea typeface="+mj-ea"/>
                <a:cs typeface="+mj-cs"/>
              </a:rPr>
              <a:t>Timeline</a:t>
            </a:r>
          </a:p>
        </p:txBody>
      </p:sp>
      <p:graphicFrame>
        <p:nvGraphicFramePr>
          <p:cNvPr id="8" name="Content Placeholder 2">
            <a:extLst>
              <a:ext uri="{FF2B5EF4-FFF2-40B4-BE49-F238E27FC236}">
                <a16:creationId xmlns:a16="http://schemas.microsoft.com/office/drawing/2014/main" id="{4BAA7387-8D11-A129-0488-EDB9302A921E}"/>
              </a:ext>
            </a:extLst>
          </p:cNvPr>
          <p:cNvGraphicFramePr/>
          <p:nvPr>
            <p:extLst>
              <p:ext uri="{D42A27DB-BD31-4B8C-83A1-F6EECF244321}">
                <p14:modId xmlns:p14="http://schemas.microsoft.com/office/powerpoint/2010/main" val="707995025"/>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96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d shot of pen on a graph">
            <a:extLst>
              <a:ext uri="{FF2B5EF4-FFF2-40B4-BE49-F238E27FC236}">
                <a16:creationId xmlns:a16="http://schemas.microsoft.com/office/drawing/2014/main" id="{1817C107-335A-BDC0-A60C-69D29E96B5B1}"/>
              </a:ext>
            </a:extLst>
          </p:cNvPr>
          <p:cNvPicPr>
            <a:picLocks noChangeAspect="1"/>
          </p:cNvPicPr>
          <p:nvPr/>
        </p:nvPicPr>
        <p:blipFill>
          <a:blip r:embed="rId2">
            <a:duotone>
              <a:prstClr val="black"/>
              <a:schemeClr val="tx2">
                <a:tint val="45000"/>
                <a:satMod val="400000"/>
              </a:schemeClr>
            </a:duotone>
          </a:blip>
          <a:srcRect t="5507" b="3513"/>
          <a:stretch/>
        </p:blipFill>
        <p:spPr>
          <a:xfrm>
            <a:off x="20" y="10"/>
            <a:ext cx="11292820" cy="6857990"/>
          </a:xfrm>
          <a:prstGeom prst="rect">
            <a:avLst/>
          </a:prstGeom>
        </p:spPr>
      </p:pic>
      <p:sp>
        <p:nvSpPr>
          <p:cNvPr id="2" name="Title 1">
            <a:extLst>
              <a:ext uri="{FF2B5EF4-FFF2-40B4-BE49-F238E27FC236}">
                <a16:creationId xmlns:a16="http://schemas.microsoft.com/office/drawing/2014/main" id="{1C389066-AF22-7443-A473-D0F1E9631911}"/>
              </a:ext>
            </a:extLst>
          </p:cNvPr>
          <p:cNvSpPr>
            <a:spLocks noGrp="1"/>
          </p:cNvSpPr>
          <p:nvPr>
            <p:ph type="title"/>
          </p:nvPr>
        </p:nvSpPr>
        <p:spPr>
          <a:xfrm>
            <a:off x="4050889" y="365757"/>
            <a:ext cx="6784259" cy="1872825"/>
          </a:xfrm>
        </p:spPr>
        <p:txBody>
          <a:bodyPr>
            <a:normAutofit/>
          </a:bodyPr>
          <a:lstStyle/>
          <a:p>
            <a:r>
              <a:rPr lang="en-US">
                <a:solidFill>
                  <a:schemeClr val="bg1"/>
                </a:solidFill>
              </a:rPr>
              <a:t>Evaluation Metrics</a:t>
            </a:r>
          </a:p>
        </p:txBody>
      </p:sp>
      <p:sp>
        <p:nvSpPr>
          <p:cNvPr id="3" name="Content Placeholder 2">
            <a:extLst>
              <a:ext uri="{FF2B5EF4-FFF2-40B4-BE49-F238E27FC236}">
                <a16:creationId xmlns:a16="http://schemas.microsoft.com/office/drawing/2014/main" id="{672A01C0-C4ED-9F32-EA65-20ED2D10F041}"/>
              </a:ext>
            </a:extLst>
          </p:cNvPr>
          <p:cNvSpPr>
            <a:spLocks noGrp="1"/>
          </p:cNvSpPr>
          <p:nvPr>
            <p:ph idx="1"/>
          </p:nvPr>
        </p:nvSpPr>
        <p:spPr>
          <a:xfrm>
            <a:off x="4050889" y="2560316"/>
            <a:ext cx="6784259" cy="3638871"/>
          </a:xfrm>
        </p:spPr>
        <p:txBody>
          <a:bodyPr>
            <a:normAutofit/>
          </a:bodyPr>
          <a:lstStyle/>
          <a:p>
            <a:r>
              <a:rPr lang="en-US" sz="2800">
                <a:solidFill>
                  <a:schemeClr val="bg1"/>
                </a:solidFill>
              </a:rPr>
              <a:t>Student enrollment and performance outcomes</a:t>
            </a:r>
          </a:p>
          <a:p>
            <a:r>
              <a:rPr lang="en-US" sz="2800">
                <a:solidFill>
                  <a:schemeClr val="bg1"/>
                </a:solidFill>
              </a:rPr>
              <a:t>Impact of capstone project</a:t>
            </a:r>
          </a:p>
          <a:p>
            <a:r>
              <a:rPr lang="en-US" sz="2800">
                <a:solidFill>
                  <a:schemeClr val="bg1"/>
                </a:solidFill>
              </a:rPr>
              <a:t>Career placement results</a:t>
            </a:r>
          </a:p>
        </p:txBody>
      </p:sp>
    </p:spTree>
    <p:extLst>
      <p:ext uri="{BB962C8B-B14F-4D97-AF65-F5344CB8AC3E}">
        <p14:creationId xmlns:p14="http://schemas.microsoft.com/office/powerpoint/2010/main" val="325306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21A7-353F-FB4A-2771-3F9211E57B5E}"/>
              </a:ext>
            </a:extLst>
          </p:cNvPr>
          <p:cNvSpPr>
            <a:spLocks noGrp="1"/>
          </p:cNvSpPr>
          <p:nvPr>
            <p:ph type="title"/>
          </p:nvPr>
        </p:nvSpPr>
        <p:spPr>
          <a:xfrm>
            <a:off x="1261872" y="509696"/>
            <a:ext cx="9692640" cy="1325562"/>
          </a:xfrm>
        </p:spPr>
        <p:txBody>
          <a:bodyPr>
            <a:normAutofit/>
          </a:bodyPr>
          <a:lstStyle/>
          <a:p>
            <a:r>
              <a:rPr lang="en-US"/>
              <a:t>Propelling Liberty University Academics</a:t>
            </a:r>
          </a:p>
        </p:txBody>
      </p:sp>
      <p:sp>
        <p:nvSpPr>
          <p:cNvPr id="3" name="Content Placeholder 2">
            <a:extLst>
              <a:ext uri="{FF2B5EF4-FFF2-40B4-BE49-F238E27FC236}">
                <a16:creationId xmlns:a16="http://schemas.microsoft.com/office/drawing/2014/main" id="{7E47B1BB-89B5-77DB-5857-441CEC2ACEF2}"/>
              </a:ext>
            </a:extLst>
          </p:cNvPr>
          <p:cNvSpPr>
            <a:spLocks noGrp="1"/>
          </p:cNvSpPr>
          <p:nvPr>
            <p:ph idx="1"/>
          </p:nvPr>
        </p:nvSpPr>
        <p:spPr>
          <a:xfrm>
            <a:off x="1261872" y="2269069"/>
            <a:ext cx="8595360" cy="4351337"/>
          </a:xfrm>
        </p:spPr>
        <p:txBody>
          <a:bodyPr>
            <a:normAutofit/>
          </a:bodyPr>
          <a:lstStyle/>
          <a:p>
            <a:pPr marL="0" indent="0">
              <a:lnSpc>
                <a:spcPct val="150000"/>
              </a:lnSpc>
              <a:buNone/>
            </a:pPr>
            <a:r>
              <a:rPr lang="en-US" sz="2400"/>
              <a:t>Takeaways:</a:t>
            </a:r>
          </a:p>
          <a:p>
            <a:pPr>
              <a:lnSpc>
                <a:spcPct val="150000"/>
              </a:lnSpc>
            </a:pPr>
            <a:r>
              <a:rPr lang="en-US" sz="2400"/>
              <a:t>Addresses critical curriculum gaps</a:t>
            </a:r>
          </a:p>
          <a:p>
            <a:pPr lvl="1">
              <a:lnSpc>
                <a:spcPct val="150000"/>
              </a:lnSpc>
            </a:pPr>
            <a:r>
              <a:rPr lang="en-US" sz="2400"/>
              <a:t>Prepares students for the modern engineering workforce</a:t>
            </a:r>
          </a:p>
          <a:p>
            <a:pPr>
              <a:lnSpc>
                <a:spcPct val="150000"/>
              </a:lnSpc>
            </a:pPr>
            <a:r>
              <a:rPr lang="en-US" sz="2400"/>
              <a:t>Embodies LU’s mission</a:t>
            </a:r>
          </a:p>
          <a:p>
            <a:pPr>
              <a:lnSpc>
                <a:spcPct val="150000"/>
              </a:lnSpc>
            </a:pPr>
            <a:r>
              <a:rPr lang="en-US" sz="2400"/>
              <a:t>Solid feasibility and overwhelming student interest</a:t>
            </a:r>
          </a:p>
        </p:txBody>
      </p:sp>
    </p:spTree>
    <p:extLst>
      <p:ext uri="{BB962C8B-B14F-4D97-AF65-F5344CB8AC3E}">
        <p14:creationId xmlns:p14="http://schemas.microsoft.com/office/powerpoint/2010/main" val="351723888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1626E886-7E26-92EC-27A3-F481BEBA39C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70C794-7EFF-5D76-A0C4-E3E478678092}"/>
              </a:ext>
            </a:extLst>
          </p:cNvPr>
          <p:cNvSpPr>
            <a:spLocks noGrp="1"/>
          </p:cNvSpPr>
          <p:nvPr>
            <p:ph type="ctrTitle"/>
          </p:nvPr>
        </p:nvSpPr>
        <p:spPr>
          <a:xfrm>
            <a:off x="4651947" y="758952"/>
            <a:ext cx="6323519" cy="4041648"/>
          </a:xfrm>
        </p:spPr>
        <p:txBody>
          <a:bodyPr>
            <a:normAutofit/>
          </a:bodyPr>
          <a:lstStyle/>
          <a:p>
            <a:r>
              <a:rPr lang="en-US" sz="5600"/>
              <a:t>Liberty University Engineering Department Proposal 2</a:t>
            </a:r>
          </a:p>
        </p:txBody>
      </p:sp>
      <p:sp>
        <p:nvSpPr>
          <p:cNvPr id="5" name="Subtitle 4">
            <a:extLst>
              <a:ext uri="{FF2B5EF4-FFF2-40B4-BE49-F238E27FC236}">
                <a16:creationId xmlns:a16="http://schemas.microsoft.com/office/drawing/2014/main" id="{5533A5DE-CA58-DFD6-13F1-E8573E23DAEF}"/>
              </a:ext>
            </a:extLst>
          </p:cNvPr>
          <p:cNvSpPr>
            <a:spLocks noGrp="1"/>
          </p:cNvSpPr>
          <p:nvPr>
            <p:ph type="subTitle" idx="1"/>
          </p:nvPr>
        </p:nvSpPr>
        <p:spPr>
          <a:xfrm>
            <a:off x="4651947" y="4800600"/>
            <a:ext cx="6323520" cy="1691640"/>
          </a:xfrm>
        </p:spPr>
        <p:txBody>
          <a:bodyPr>
            <a:normAutofit/>
          </a:bodyPr>
          <a:lstStyle/>
          <a:p>
            <a:r>
              <a:rPr lang="en-US"/>
              <a:t>Featuring: Why a history of engineering course should be added </a:t>
            </a:r>
          </a:p>
        </p:txBody>
      </p:sp>
      <p:sp>
        <p:nvSpPr>
          <p:cNvPr id="7" name="Rectangle 6">
            <a:extLst>
              <a:ext uri="{FF2B5EF4-FFF2-40B4-BE49-F238E27FC236}">
                <a16:creationId xmlns:a16="http://schemas.microsoft.com/office/drawing/2014/main" id="{A0F80B31-D942-4321-A7CC-3FF24C30A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6837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7DE213B-0A4F-4E9E-9153-8B0C2D046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969" y="0"/>
            <a:ext cx="457200" cy="6858000"/>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77127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5" name="Picture 24" descr="A large green machine in a room&#10;&#10;AI-generated content may be incorrect.">
            <a:extLst>
              <a:ext uri="{FF2B5EF4-FFF2-40B4-BE49-F238E27FC236}">
                <a16:creationId xmlns:a16="http://schemas.microsoft.com/office/drawing/2014/main" id="{345690CA-1F0E-0625-251D-460DEA3373D6}"/>
              </a:ext>
            </a:extLst>
          </p:cNvPr>
          <p:cNvPicPr>
            <a:picLocks noChangeAspect="1"/>
          </p:cNvPicPr>
          <p:nvPr/>
        </p:nvPicPr>
        <p:blipFill>
          <a:blip r:embed="rId2">
            <a:extLst>
              <a:ext uri="{28A0092B-C50C-407E-A947-70E740481C1C}">
                <a14:useLocalDpi xmlns:a14="http://schemas.microsoft.com/office/drawing/2010/main" val="0"/>
              </a:ext>
            </a:extLst>
          </a:blip>
          <a:srcRect t="8320" b="9033"/>
          <a:stretch/>
        </p:blipFill>
        <p:spPr>
          <a:xfrm>
            <a:off x="1335764" y="643467"/>
            <a:ext cx="9078512" cy="5571066"/>
          </a:xfrm>
          <a:prstGeom prst="rect">
            <a:avLst/>
          </a:prstGeom>
        </p:spPr>
      </p:pic>
    </p:spTree>
    <p:extLst>
      <p:ext uri="{BB962C8B-B14F-4D97-AF65-F5344CB8AC3E}">
        <p14:creationId xmlns:p14="http://schemas.microsoft.com/office/powerpoint/2010/main" val="4257849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6F05DDE-5F2C-44F5-BACC-DED4737B1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A0F80B31-D942-4321-A7CC-3FF24C30A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6837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DE213B-0A4F-4E9E-9153-8B0C2D046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969" y="0"/>
            <a:ext cx="457200" cy="6858000"/>
          </a:xfrm>
          <a:prstGeom prst="rect">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3" name="Text Placeholder 2">
            <a:extLst>
              <a:ext uri="{FF2B5EF4-FFF2-40B4-BE49-F238E27FC236}">
                <a16:creationId xmlns:a16="http://schemas.microsoft.com/office/drawing/2014/main" id="{7F77B880-B1E8-E88F-083D-5F660164D3BD}"/>
              </a:ext>
            </a:extLst>
          </p:cNvPr>
          <p:cNvGraphicFramePr/>
          <p:nvPr/>
        </p:nvGraphicFramePr>
        <p:xfrm>
          <a:off x="4651947" y="1869440"/>
          <a:ext cx="6323520"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7150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F2FD28-125F-214D-D915-3B260AB9B7BC}"/>
              </a:ext>
            </a:extLst>
          </p:cNvPr>
          <p:cNvSpPr txBox="1"/>
          <p:nvPr/>
        </p:nvSpPr>
        <p:spPr>
          <a:xfrm>
            <a:off x="3137548" y="353961"/>
            <a:ext cx="5916904" cy="1077218"/>
          </a:xfrm>
          <a:prstGeom prst="rect">
            <a:avLst/>
          </a:prstGeom>
          <a:noFill/>
        </p:spPr>
        <p:txBody>
          <a:bodyPr wrap="square" rtlCol="0">
            <a:spAutoFit/>
          </a:bodyPr>
          <a:lstStyle/>
          <a:p>
            <a:pPr algn="ctr"/>
            <a:r>
              <a:rPr lang="en-US" sz="3200" b="1"/>
              <a:t>Benefits of a history of engineering course </a:t>
            </a:r>
          </a:p>
        </p:txBody>
      </p:sp>
      <p:graphicFrame>
        <p:nvGraphicFramePr>
          <p:cNvPr id="6" name="Text Placeholder 2">
            <a:extLst>
              <a:ext uri="{FF2B5EF4-FFF2-40B4-BE49-F238E27FC236}">
                <a16:creationId xmlns:a16="http://schemas.microsoft.com/office/drawing/2014/main" id="{634BE10B-4197-D218-0D40-51ECFB0B7ABF}"/>
              </a:ext>
            </a:extLst>
          </p:cNvPr>
          <p:cNvGraphicFramePr/>
          <p:nvPr/>
        </p:nvGraphicFramePr>
        <p:xfrm>
          <a:off x="1386840" y="1423686"/>
          <a:ext cx="9418320" cy="3737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0368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5A116AD-E89B-B01D-06BF-782B477E0DDC}"/>
              </a:ext>
            </a:extLst>
          </p:cNvPr>
          <p:cNvSpPr txBox="1"/>
          <p:nvPr/>
        </p:nvSpPr>
        <p:spPr>
          <a:xfrm>
            <a:off x="1261872" y="365760"/>
            <a:ext cx="9692640" cy="132556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b="1" spc="-50">
                <a:latin typeface="+mj-lt"/>
                <a:ea typeface="+mj-ea"/>
                <a:cs typeface="+mj-cs"/>
              </a:rPr>
              <a:t>Feasibility </a:t>
            </a:r>
          </a:p>
        </p:txBody>
      </p:sp>
      <p:sp>
        <p:nvSpPr>
          <p:cNvPr id="5" name="TextBox 4">
            <a:extLst>
              <a:ext uri="{FF2B5EF4-FFF2-40B4-BE49-F238E27FC236}">
                <a16:creationId xmlns:a16="http://schemas.microsoft.com/office/drawing/2014/main" id="{9B6F44DA-5760-C252-57BB-886EBF112B28}"/>
              </a:ext>
            </a:extLst>
          </p:cNvPr>
          <p:cNvSpPr txBox="1"/>
          <p:nvPr/>
        </p:nvSpPr>
        <p:spPr>
          <a:xfrm>
            <a:off x="1261872" y="1828800"/>
            <a:ext cx="8595360" cy="1325563"/>
          </a:xfrm>
          <a:prstGeom prst="rect">
            <a:avLst/>
          </a:prstGeom>
        </p:spPr>
        <p:txBody>
          <a:bodyPr vert="horz" lIns="91440" tIns="45720" rIns="91440" bIns="45720" rtlCol="0">
            <a:noAutofit/>
          </a:bodyPr>
          <a:lstStyle/>
          <a:p>
            <a:pPr marL="285750" indent="-182880" defTabSz="914400">
              <a:spcAft>
                <a:spcPts val="600"/>
              </a:spcAft>
              <a:buClr>
                <a:schemeClr val="accent1"/>
              </a:buClr>
              <a:buFont typeface="Arial" panose="020B0604020202020204" pitchFamily="34" charset="0"/>
              <a:buChar char="•"/>
            </a:pPr>
            <a:r>
              <a:rPr lang="en-US" sz="3200"/>
              <a:t>53.8% of students said they would be interested in this course </a:t>
            </a:r>
          </a:p>
          <a:p>
            <a:pPr marL="285750" indent="-182880" defTabSz="914400">
              <a:spcAft>
                <a:spcPts val="600"/>
              </a:spcAft>
              <a:buClr>
                <a:schemeClr val="accent1"/>
              </a:buClr>
              <a:buFont typeface="Arial" panose="020B0604020202020204" pitchFamily="34" charset="0"/>
              <a:buChar char="•"/>
            </a:pPr>
            <a:r>
              <a:rPr lang="en-US" sz="3200"/>
              <a:t>This course would be a technical elective</a:t>
            </a:r>
          </a:p>
          <a:p>
            <a:pPr marL="285750" indent="-182880" defTabSz="914400">
              <a:spcAft>
                <a:spcPts val="600"/>
              </a:spcAft>
              <a:buClr>
                <a:schemeClr val="accent1"/>
              </a:buClr>
              <a:buFont typeface="Arial" panose="020B0604020202020204" pitchFamily="34" charset="0"/>
              <a:buChar char="•"/>
            </a:pPr>
            <a:r>
              <a:rPr lang="en-US" sz="3200"/>
              <a:t>Fits in with other class options</a:t>
            </a:r>
          </a:p>
        </p:txBody>
      </p:sp>
      <p:sp>
        <p:nvSpPr>
          <p:cNvPr id="23" name="Rectangle 22">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894351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853C71C-EE3C-44D8-8587-9A4D9D5CC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1" name="Content Placeholder 2">
            <a:extLst>
              <a:ext uri="{FF2B5EF4-FFF2-40B4-BE49-F238E27FC236}">
                <a16:creationId xmlns:a16="http://schemas.microsoft.com/office/drawing/2014/main" id="{3BFED0B5-8C1E-6ED9-D8A0-F1E3C842E5FF}"/>
              </a:ext>
            </a:extLst>
          </p:cNvPr>
          <p:cNvGraphicFramePr>
            <a:graphicFrameLocks noGrp="1"/>
          </p:cNvGraphicFramePr>
          <p:nvPr>
            <p:ph idx="1"/>
            <p:extLst>
              <p:ext uri="{D42A27DB-BD31-4B8C-83A1-F6EECF244321}">
                <p14:modId xmlns:p14="http://schemas.microsoft.com/office/powerpoint/2010/main" val="705386402"/>
              </p:ext>
            </p:extLst>
          </p:nvPr>
        </p:nvGraphicFramePr>
        <p:xfrm>
          <a:off x="1262063" y="462337"/>
          <a:ext cx="922576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0153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68C397E-C9BC-4DE8-986D-204E427AD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A2635114-C8FC-4619-ABDD-27925877AB14}"/>
              </a:ext>
            </a:extLst>
          </p:cNvPr>
          <p:cNvSpPr txBox="1"/>
          <p:nvPr/>
        </p:nvSpPr>
        <p:spPr>
          <a:xfrm>
            <a:off x="1261872" y="365760"/>
            <a:ext cx="9692640" cy="132556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b="1" spc="-50">
                <a:latin typeface="+mj-lt"/>
                <a:ea typeface="+mj-ea"/>
                <a:cs typeface="+mj-cs"/>
              </a:rPr>
              <a:t>Timeline</a:t>
            </a:r>
          </a:p>
        </p:txBody>
      </p:sp>
      <p:graphicFrame>
        <p:nvGraphicFramePr>
          <p:cNvPr id="7" name="Content Placeholder 2">
            <a:extLst>
              <a:ext uri="{FF2B5EF4-FFF2-40B4-BE49-F238E27FC236}">
                <a16:creationId xmlns:a16="http://schemas.microsoft.com/office/drawing/2014/main" id="{8DA9113E-2792-F979-A574-5BFBC2DBB645}"/>
              </a:ext>
            </a:extLst>
          </p:cNvPr>
          <p:cNvGraphicFramePr/>
          <p:nvPr>
            <p:extLst>
              <p:ext uri="{D42A27DB-BD31-4B8C-83A1-F6EECF244321}">
                <p14:modId xmlns:p14="http://schemas.microsoft.com/office/powerpoint/2010/main" val="4169489592"/>
              </p:ext>
            </p:extLst>
          </p:nvPr>
        </p:nvGraphicFramePr>
        <p:xfrm>
          <a:off x="1262063" y="2013055"/>
          <a:ext cx="8785735"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26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Rectangle 5">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17ED6755-72D3-2396-AD48-0098F25BA166}"/>
              </a:ext>
            </a:extLst>
          </p:cNvPr>
          <p:cNvSpPr txBox="1"/>
          <p:nvPr/>
        </p:nvSpPr>
        <p:spPr>
          <a:xfrm>
            <a:off x="8318090" y="758952"/>
            <a:ext cx="2802194" cy="4041648"/>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400" b="1" spc="-50">
                <a:solidFill>
                  <a:srgbClr val="FFFFFF"/>
                </a:solidFill>
                <a:latin typeface="+mj-lt"/>
                <a:ea typeface="+mj-ea"/>
                <a:cs typeface="+mj-cs"/>
              </a:rPr>
              <a:t>Budget</a:t>
            </a:r>
          </a:p>
        </p:txBody>
      </p:sp>
      <p:sp useBgFill="1">
        <p:nvSpPr>
          <p:cNvPr id="9" name="Rectangle 8">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3">
            <a:extLst>
              <a:ext uri="{FF2B5EF4-FFF2-40B4-BE49-F238E27FC236}">
                <a16:creationId xmlns:a16="http://schemas.microsoft.com/office/drawing/2014/main" id="{E75B1605-BD0E-BE41-D861-A2449B2EE005}"/>
              </a:ext>
            </a:extLst>
          </p:cNvPr>
          <p:cNvGraphicFramePr>
            <a:graphicFrameLocks/>
          </p:cNvGraphicFramePr>
          <p:nvPr>
            <p:extLst>
              <p:ext uri="{D42A27DB-BD31-4B8C-83A1-F6EECF244321}">
                <p14:modId xmlns:p14="http://schemas.microsoft.com/office/powerpoint/2010/main" val="1060000810"/>
              </p:ext>
            </p:extLst>
          </p:nvPr>
        </p:nvGraphicFramePr>
        <p:xfrm>
          <a:off x="924375" y="981636"/>
          <a:ext cx="6616824" cy="4888243"/>
        </p:xfrm>
        <a:graphic>
          <a:graphicData uri="http://schemas.openxmlformats.org/drawingml/2006/table">
            <a:tbl>
              <a:tblPr firstRow="1" bandRow="1">
                <a:solidFill>
                  <a:srgbClr val="F7F7F7"/>
                </a:solidFill>
                <a:tableStyleId>{5C22544A-7EE6-4342-B048-85BDC9FD1C3A}</a:tableStyleId>
              </a:tblPr>
              <a:tblGrid>
                <a:gridCol w="1986406">
                  <a:extLst>
                    <a:ext uri="{9D8B030D-6E8A-4147-A177-3AD203B41FA5}">
                      <a16:colId xmlns:a16="http://schemas.microsoft.com/office/drawing/2014/main" val="1528826339"/>
                    </a:ext>
                  </a:extLst>
                </a:gridCol>
                <a:gridCol w="1311580">
                  <a:extLst>
                    <a:ext uri="{9D8B030D-6E8A-4147-A177-3AD203B41FA5}">
                      <a16:colId xmlns:a16="http://schemas.microsoft.com/office/drawing/2014/main" val="256042177"/>
                    </a:ext>
                  </a:extLst>
                </a:gridCol>
                <a:gridCol w="3318838">
                  <a:extLst>
                    <a:ext uri="{9D8B030D-6E8A-4147-A177-3AD203B41FA5}">
                      <a16:colId xmlns:a16="http://schemas.microsoft.com/office/drawing/2014/main" val="1915124327"/>
                    </a:ext>
                  </a:extLst>
                </a:gridCol>
              </a:tblGrid>
              <a:tr h="734841">
                <a:tc>
                  <a:txBody>
                    <a:bodyPr/>
                    <a:lstStyle/>
                    <a:p>
                      <a:pPr marL="0" marR="0">
                        <a:lnSpc>
                          <a:spcPct val="200000"/>
                        </a:lnSpc>
                        <a:spcAft>
                          <a:spcPts val="800"/>
                        </a:spcAft>
                        <a:buNone/>
                      </a:pPr>
                      <a:r>
                        <a:rPr lang="en-US" sz="1400" b="1" kern="100" cap="all" spc="6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Item</a:t>
                      </a:r>
                      <a:endParaRPr lang="en-US" sz="1400" b="1" kern="100" cap="all" spc="6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61028" marR="161028" marT="161028" marB="161028" anchor="ctr">
                    <a:lnL w="12700" cmpd="sng">
                      <a:noFill/>
                    </a:lnL>
                    <a:lnR w="12700" cmpd="sng">
                      <a:noFill/>
                    </a:lnR>
                    <a:lnT w="12700" cmpd="sng">
                      <a:noFill/>
                    </a:lnT>
                    <a:lnB w="38100" cmpd="sng">
                      <a:noFill/>
                    </a:lnB>
                    <a:noFill/>
                  </a:tcPr>
                </a:tc>
                <a:tc>
                  <a:txBody>
                    <a:bodyPr/>
                    <a:lstStyle/>
                    <a:p>
                      <a:pPr marL="0" marR="0">
                        <a:lnSpc>
                          <a:spcPct val="200000"/>
                        </a:lnSpc>
                        <a:spcAft>
                          <a:spcPts val="800"/>
                        </a:spcAft>
                        <a:buNone/>
                      </a:pPr>
                      <a:r>
                        <a:rPr lang="en-US" sz="1400" b="1" kern="100" cap="all" spc="6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Cost</a:t>
                      </a:r>
                      <a:endParaRPr lang="en-US" sz="1400" b="1" kern="100" cap="all" spc="6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61028" marR="161028" marT="161028" marB="161028" anchor="ctr">
                    <a:lnL w="12700" cmpd="sng">
                      <a:noFill/>
                    </a:lnL>
                    <a:lnR w="12700" cmpd="sng">
                      <a:noFill/>
                    </a:lnR>
                    <a:lnT w="12700" cmpd="sng">
                      <a:noFill/>
                    </a:lnT>
                    <a:lnB w="38100" cmpd="sng">
                      <a:noFill/>
                    </a:lnB>
                    <a:noFill/>
                  </a:tcPr>
                </a:tc>
                <a:tc>
                  <a:txBody>
                    <a:bodyPr/>
                    <a:lstStyle/>
                    <a:p>
                      <a:pPr marL="0" marR="0">
                        <a:lnSpc>
                          <a:spcPct val="200000"/>
                        </a:lnSpc>
                        <a:spcAft>
                          <a:spcPts val="800"/>
                        </a:spcAft>
                        <a:buNone/>
                      </a:pPr>
                      <a:r>
                        <a:rPr lang="en-US" sz="1400" b="1" kern="100" cap="all" spc="6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Specification</a:t>
                      </a:r>
                      <a:endParaRPr lang="en-US" sz="1400" b="1" kern="100" cap="all" spc="6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61028" marR="161028" marT="161028" marB="161028" anchor="ctr">
                    <a:lnL w="12700" cmpd="sng">
                      <a:noFill/>
                    </a:lnL>
                    <a:lnR w="12700" cmpd="sng">
                      <a:noFill/>
                    </a:lnR>
                    <a:lnT w="12700" cmpd="sng">
                      <a:noFill/>
                    </a:lnT>
                    <a:lnB w="38100" cmpd="sng">
                      <a:noFill/>
                    </a:lnB>
                    <a:noFill/>
                  </a:tcPr>
                </a:tc>
                <a:extLst>
                  <a:ext uri="{0D108BD9-81ED-4DB2-BD59-A6C34878D82A}">
                    <a16:rowId xmlns:a16="http://schemas.microsoft.com/office/drawing/2014/main" val="1752053656"/>
                  </a:ext>
                </a:extLst>
              </a:tr>
              <a:tr h="1248513">
                <a:tc>
                  <a:txBody>
                    <a:bodyPr/>
                    <a:lstStyle/>
                    <a:p>
                      <a:pPr marL="0" marR="0">
                        <a:lnSpc>
                          <a:spcPct val="200000"/>
                        </a:lnSpc>
                        <a:spcAft>
                          <a:spcPts val="800"/>
                        </a:spcAft>
                        <a:buNone/>
                      </a:pPr>
                      <a:r>
                        <a:rPr lang="en-US" sz="19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Faculty Salary</a:t>
                      </a:r>
                      <a:endParaRPr lang="en-US" sz="19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0" marR="81130" marT="32452" marB="107352">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a:lnSpc>
                          <a:spcPct val="200000"/>
                        </a:lnSpc>
                        <a:spcAft>
                          <a:spcPts val="800"/>
                        </a:spcAft>
                        <a:buNone/>
                      </a:pPr>
                      <a:r>
                        <a:rPr lang="en-US" sz="19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$15000</a:t>
                      </a:r>
                      <a:endParaRPr lang="en-US" sz="19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0" marR="81130" marT="32452" marB="107352">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a:lnSpc>
                          <a:spcPct val="200000"/>
                        </a:lnSpc>
                        <a:spcAft>
                          <a:spcPts val="800"/>
                        </a:spcAft>
                        <a:buNone/>
                      </a:pPr>
                      <a:r>
                        <a:rPr lang="en-US" sz="19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For adjunct faculty or additional workload for current faculty.</a:t>
                      </a:r>
                      <a:endParaRPr lang="en-US" sz="19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0" marR="81130" marT="32452" marB="107352">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1624944278"/>
                  </a:ext>
                </a:extLst>
              </a:tr>
              <a:tr h="1248513">
                <a:tc>
                  <a:txBody>
                    <a:bodyPr/>
                    <a:lstStyle/>
                    <a:p>
                      <a:pPr marL="0" marR="0">
                        <a:lnSpc>
                          <a:spcPct val="200000"/>
                        </a:lnSpc>
                        <a:spcAft>
                          <a:spcPts val="800"/>
                        </a:spcAft>
                        <a:buNone/>
                      </a:pPr>
                      <a:r>
                        <a:rPr lang="en-US" sz="19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Curriculum Development</a:t>
                      </a:r>
                      <a:endParaRPr lang="en-US" sz="19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0" marR="81130" marT="32452" marB="10735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nSpc>
                          <a:spcPct val="200000"/>
                        </a:lnSpc>
                        <a:spcAft>
                          <a:spcPts val="800"/>
                        </a:spcAft>
                        <a:buNone/>
                      </a:pPr>
                      <a:r>
                        <a:rPr lang="en-US" sz="19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$5000</a:t>
                      </a:r>
                      <a:endParaRPr lang="en-US" sz="19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0" marR="81130" marT="32452" marB="10735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lnSpc>
                          <a:spcPct val="200000"/>
                        </a:lnSpc>
                        <a:spcAft>
                          <a:spcPts val="800"/>
                        </a:spcAft>
                        <a:buNone/>
                      </a:pPr>
                      <a:r>
                        <a:rPr lang="en-US" sz="19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Initial capital.</a:t>
                      </a:r>
                      <a:endParaRPr lang="en-US" sz="19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0" marR="81130" marT="32452" marB="10735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790387495"/>
                  </a:ext>
                </a:extLst>
              </a:tr>
              <a:tr h="1656376">
                <a:tc>
                  <a:txBody>
                    <a:bodyPr/>
                    <a:lstStyle/>
                    <a:p>
                      <a:pPr marL="0" marR="0">
                        <a:lnSpc>
                          <a:spcPct val="200000"/>
                        </a:lnSpc>
                        <a:spcAft>
                          <a:spcPts val="800"/>
                        </a:spcAft>
                        <a:buNone/>
                      </a:pPr>
                      <a:r>
                        <a:rPr lang="en-US" sz="19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Teacher resources </a:t>
                      </a:r>
                      <a:endParaRPr lang="en-US" sz="19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0" marR="81130" marT="32452" marB="107352">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sz="1900" b="0" i="0" kern="1200" cap="none" spc="0">
                          <a:solidFill>
                            <a:schemeClr val="tx1"/>
                          </a:solidFill>
                          <a:effectLst/>
                          <a:latin typeface="+mn-lt"/>
                          <a:ea typeface="+mn-ea"/>
                          <a:cs typeface="+mn-cs"/>
                        </a:rPr>
                        <a:t>≈</a:t>
                      </a:r>
                      <a:r>
                        <a:rPr lang="en-US" sz="1900" kern="100" cap="none" spc="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a:t>
                      </a:r>
                      <a:r>
                        <a:rPr lang="en-US" sz="1900" b="0" i="0" kern="1200" cap="none" spc="0">
                          <a:solidFill>
                            <a:schemeClr val="tx1"/>
                          </a:solidFill>
                          <a:effectLst/>
                          <a:latin typeface="+mn-lt"/>
                          <a:ea typeface="+mn-ea"/>
                          <a:cs typeface="+mn-cs"/>
                        </a:rPr>
                        <a:t>450 (150 per Professor)</a:t>
                      </a:r>
                      <a:endParaRPr lang="en-US" sz="19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200000"/>
                        </a:lnSpc>
                        <a:spcAft>
                          <a:spcPts val="800"/>
                        </a:spcAft>
                        <a:buNone/>
                      </a:pPr>
                      <a:endParaRPr lang="en-US" sz="19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0" marR="81130" marT="32452" marB="107352">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pPr marL="0" marR="0">
                        <a:lnSpc>
                          <a:spcPct val="200000"/>
                        </a:lnSpc>
                        <a:spcAft>
                          <a:spcPts val="800"/>
                        </a:spcAft>
                        <a:buNone/>
                      </a:pPr>
                      <a:r>
                        <a:rPr lang="en-US" sz="1900" kern="100" cap="none" spc="0">
                          <a:solidFill>
                            <a:schemeClr val="tx1"/>
                          </a:solidFill>
                          <a:effectLst/>
                          <a:latin typeface="Aptos" panose="020B0004020202020204" pitchFamily="34" charset="0"/>
                          <a:ea typeface="Aptos" panose="020B0004020202020204" pitchFamily="34" charset="0"/>
                          <a:cs typeface="Times New Roman" panose="02020603050405020304" pitchFamily="18" charset="0"/>
                        </a:rPr>
                        <a:t>Recourses for the Professor </a:t>
                      </a:r>
                    </a:p>
                  </a:txBody>
                  <a:tcPr marL="0" marR="81130" marT="32452" marB="107352">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1962470270"/>
                  </a:ext>
                </a:extLst>
              </a:tr>
            </a:tbl>
          </a:graphicData>
        </a:graphic>
      </p:graphicFrame>
    </p:spTree>
    <p:extLst>
      <p:ext uri="{BB962C8B-B14F-4D97-AF65-F5344CB8AC3E}">
        <p14:creationId xmlns:p14="http://schemas.microsoft.com/office/powerpoint/2010/main" val="149352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8C397E-C9BC-4DE8-986D-204E427AD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E4CFB4D4-CFF3-4172-AB21-A2B3D1223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404" y="0"/>
            <a:ext cx="37581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7306EA5-261D-42B7-8450-299A078F4C31}"/>
              </a:ext>
            </a:extLst>
          </p:cNvPr>
          <p:cNvSpPr txBox="1"/>
          <p:nvPr/>
        </p:nvSpPr>
        <p:spPr>
          <a:xfrm>
            <a:off x="8147621" y="804672"/>
            <a:ext cx="2824640" cy="521512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b="1" spc="-50">
                <a:solidFill>
                  <a:srgbClr val="FFFFFF"/>
                </a:solidFill>
                <a:latin typeface="+mj-lt"/>
                <a:ea typeface="+mj-ea"/>
                <a:cs typeface="+mj-cs"/>
              </a:rPr>
              <a:t>Why implement this course </a:t>
            </a:r>
          </a:p>
        </p:txBody>
      </p:sp>
      <p:sp>
        <p:nvSpPr>
          <p:cNvPr id="3" name="TextBox 2">
            <a:extLst>
              <a:ext uri="{FF2B5EF4-FFF2-40B4-BE49-F238E27FC236}">
                <a16:creationId xmlns:a16="http://schemas.microsoft.com/office/drawing/2014/main" id="{8F490C66-CC24-F837-2B59-7B3073067249}"/>
              </a:ext>
            </a:extLst>
          </p:cNvPr>
          <p:cNvSpPr txBox="1"/>
          <p:nvPr/>
        </p:nvSpPr>
        <p:spPr>
          <a:xfrm>
            <a:off x="5226341" y="2869035"/>
            <a:ext cx="3640822" cy="369332"/>
          </a:xfrm>
          <a:prstGeom prst="rect">
            <a:avLst/>
          </a:prstGeom>
          <a:noFill/>
        </p:spPr>
        <p:txBody>
          <a:bodyPr wrap="square" rtlCol="0">
            <a:spAutoFit/>
          </a:bodyPr>
          <a:lstStyle/>
          <a:p>
            <a:pPr marL="285750" indent="-285750">
              <a:buFont typeface="Arial" panose="020B0604020202020204" pitchFamily="34" charset="0"/>
              <a:buChar char="•"/>
            </a:pPr>
            <a:endParaRPr lang="en-US"/>
          </a:p>
        </p:txBody>
      </p:sp>
      <p:graphicFrame>
        <p:nvGraphicFramePr>
          <p:cNvPr id="6" name="TextBox 3">
            <a:extLst>
              <a:ext uri="{FF2B5EF4-FFF2-40B4-BE49-F238E27FC236}">
                <a16:creationId xmlns:a16="http://schemas.microsoft.com/office/drawing/2014/main" id="{410376FF-D7BA-7CB8-9809-8A0CEAB0DFBD}"/>
              </a:ext>
            </a:extLst>
          </p:cNvPr>
          <p:cNvGraphicFramePr/>
          <p:nvPr>
            <p:extLst>
              <p:ext uri="{D42A27DB-BD31-4B8C-83A1-F6EECF244321}">
                <p14:modId xmlns:p14="http://schemas.microsoft.com/office/powerpoint/2010/main" val="844700814"/>
              </p:ext>
            </p:extLst>
          </p:nvPr>
        </p:nvGraphicFramePr>
        <p:xfrm>
          <a:off x="804672" y="804671"/>
          <a:ext cx="5945449" cy="5255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2463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22D982D4-2536-4421-A3B2-A1A256DC3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6933" y="0"/>
            <a:ext cx="336736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pic>
        <p:nvPicPr>
          <p:cNvPr id="6" name="Picture 5" descr="Circular jigsaw puzzle">
            <a:extLst>
              <a:ext uri="{FF2B5EF4-FFF2-40B4-BE49-F238E27FC236}">
                <a16:creationId xmlns:a16="http://schemas.microsoft.com/office/drawing/2014/main" id="{D909E4FE-D6B6-D7EC-DDB0-E421618DCC30}"/>
              </a:ext>
            </a:extLst>
          </p:cNvPr>
          <p:cNvPicPr>
            <a:picLocks noChangeAspect="1"/>
          </p:cNvPicPr>
          <p:nvPr/>
        </p:nvPicPr>
        <p:blipFill>
          <a:blip r:embed="rId3"/>
          <a:srcRect r="35385" b="-1"/>
          <a:stretch/>
        </p:blipFill>
        <p:spPr>
          <a:xfrm>
            <a:off x="4654295" y="10"/>
            <a:ext cx="6638545" cy="6857990"/>
          </a:xfrm>
          <a:prstGeom prst="rect">
            <a:avLst/>
          </a:prstGeom>
        </p:spPr>
      </p:pic>
      <p:sp>
        <p:nvSpPr>
          <p:cNvPr id="32" name="Rectangle 31">
            <a:extLst>
              <a:ext uri="{FF2B5EF4-FFF2-40B4-BE49-F238E27FC236}">
                <a16:creationId xmlns:a16="http://schemas.microsoft.com/office/drawing/2014/main" id="{FD524136-2AA1-46F5-A843-66E9B20FF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6638545"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DDDDD"/>
              </a:solidFill>
              <a:effectLst/>
              <a:uLnTx/>
              <a:uFillTx/>
              <a:latin typeface="Century Schoolbook" panose="02040604050505020304"/>
              <a:ea typeface="+mn-ea"/>
              <a:cs typeface="+mn-cs"/>
            </a:endParaRPr>
          </a:p>
        </p:txBody>
      </p:sp>
      <p:sp>
        <p:nvSpPr>
          <p:cNvPr id="4" name="TextBox 3">
            <a:extLst>
              <a:ext uri="{FF2B5EF4-FFF2-40B4-BE49-F238E27FC236}">
                <a16:creationId xmlns:a16="http://schemas.microsoft.com/office/drawing/2014/main" id="{3405A643-DFA8-D0C7-8DC8-E5FDD37704D2}"/>
              </a:ext>
            </a:extLst>
          </p:cNvPr>
          <p:cNvSpPr txBox="1"/>
          <p:nvPr/>
        </p:nvSpPr>
        <p:spPr>
          <a:xfrm>
            <a:off x="1930398" y="228600"/>
            <a:ext cx="9151578" cy="321310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rgbClr val="FFFFFF"/>
                </a:solidFill>
                <a:latin typeface="+mj-lt"/>
                <a:ea typeface="+mj-ea"/>
                <a:cs typeface="+mj-cs"/>
              </a:rPr>
              <a:t>Conclusion of proposal 2</a:t>
            </a:r>
          </a:p>
        </p:txBody>
      </p:sp>
      <p:sp>
        <p:nvSpPr>
          <p:cNvPr id="29" name="Rectangle 28">
            <a:extLst>
              <a:ext uri="{FF2B5EF4-FFF2-40B4-BE49-F238E27FC236}">
                <a16:creationId xmlns:a16="http://schemas.microsoft.com/office/drawing/2014/main" id="{E4386D1F-5841-4698-A90D-5EC11CE95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1286934"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568329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1AC6-BBAA-EB04-7B98-9E0FE8396F4D}"/>
              </a:ext>
            </a:extLst>
          </p:cNvPr>
          <p:cNvSpPr>
            <a:spLocks noGrp="1"/>
          </p:cNvSpPr>
          <p:nvPr>
            <p:ph type="ctrTitle"/>
          </p:nvPr>
        </p:nvSpPr>
        <p:spPr/>
        <p:txBody>
          <a:bodyPr/>
          <a:lstStyle/>
          <a:p>
            <a:r>
              <a:rPr lang="en-US"/>
              <a:t>Liberty University Serve Department</a:t>
            </a:r>
          </a:p>
        </p:txBody>
      </p:sp>
      <p:sp>
        <p:nvSpPr>
          <p:cNvPr id="3" name="Subtitle 2">
            <a:extLst>
              <a:ext uri="{FF2B5EF4-FFF2-40B4-BE49-F238E27FC236}">
                <a16:creationId xmlns:a16="http://schemas.microsoft.com/office/drawing/2014/main" id="{F0AC3885-4AD7-83ED-806F-3D4387900349}"/>
              </a:ext>
            </a:extLst>
          </p:cNvPr>
          <p:cNvSpPr>
            <a:spLocks noGrp="1"/>
          </p:cNvSpPr>
          <p:nvPr>
            <p:ph type="subTitle" idx="1"/>
          </p:nvPr>
        </p:nvSpPr>
        <p:spPr/>
        <p:txBody>
          <a:bodyPr/>
          <a:lstStyle/>
          <a:p>
            <a:r>
              <a:rPr lang="en-US"/>
              <a:t>Featuring: CSER Application </a:t>
            </a:r>
          </a:p>
        </p:txBody>
      </p:sp>
    </p:spTree>
    <p:extLst>
      <p:ext uri="{BB962C8B-B14F-4D97-AF65-F5344CB8AC3E}">
        <p14:creationId xmlns:p14="http://schemas.microsoft.com/office/powerpoint/2010/main" val="3578547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4023-83CE-9DAA-11A4-597ECE18E94D}"/>
              </a:ext>
            </a:extLst>
          </p:cNvPr>
          <p:cNvSpPr>
            <a:spLocks noGrp="1"/>
          </p:cNvSpPr>
          <p:nvPr>
            <p:ph type="title"/>
          </p:nvPr>
        </p:nvSpPr>
        <p:spPr/>
        <p:txBody>
          <a:bodyPr/>
          <a:lstStyle/>
          <a:p>
            <a:r>
              <a:rPr lang="en-US"/>
              <a:t>Liberty's Reputation</a:t>
            </a:r>
          </a:p>
        </p:txBody>
      </p:sp>
      <p:pic>
        <p:nvPicPr>
          <p:cNvPr id="8" name="Content Placeholder 7" descr="A blue and white logo&#10;&#10;AI-generated content may be incorrect.">
            <a:extLst>
              <a:ext uri="{FF2B5EF4-FFF2-40B4-BE49-F238E27FC236}">
                <a16:creationId xmlns:a16="http://schemas.microsoft.com/office/drawing/2014/main" id="{65B79643-2E4D-4CA7-EBA9-3A7024AB32A8}"/>
              </a:ext>
            </a:extLst>
          </p:cNvPr>
          <p:cNvPicPr>
            <a:picLocks noGrp="1" noChangeAspect="1"/>
          </p:cNvPicPr>
          <p:nvPr>
            <p:ph idx="1"/>
          </p:nvPr>
        </p:nvPicPr>
        <p:blipFill>
          <a:blip r:embed="rId2"/>
          <a:stretch>
            <a:fillRect/>
          </a:stretch>
        </p:blipFill>
        <p:spPr>
          <a:xfrm>
            <a:off x="4503738" y="2313673"/>
            <a:ext cx="6080125" cy="2230653"/>
          </a:xfrm>
        </p:spPr>
      </p:pic>
      <p:sp>
        <p:nvSpPr>
          <p:cNvPr id="4" name="Text Placeholder 3">
            <a:extLst>
              <a:ext uri="{FF2B5EF4-FFF2-40B4-BE49-F238E27FC236}">
                <a16:creationId xmlns:a16="http://schemas.microsoft.com/office/drawing/2014/main" id="{C9C9108E-31E2-75F2-729A-8159D7B15E84}"/>
              </a:ext>
            </a:extLst>
          </p:cNvPr>
          <p:cNvSpPr>
            <a:spLocks noGrp="1"/>
          </p:cNvSpPr>
          <p:nvPr>
            <p:ph type="body" sz="half" idx="2"/>
          </p:nvPr>
        </p:nvSpPr>
        <p:spPr/>
        <p:txBody>
          <a:bodyPr vert="horz" lIns="91440" tIns="45720" rIns="91440" bIns="45720" rtlCol="0" anchor="t">
            <a:normAutofit/>
          </a:bodyPr>
          <a:lstStyle/>
          <a:p>
            <a:pPr marL="342900" indent="-342900">
              <a:buChar char="•"/>
            </a:pPr>
            <a:r>
              <a:rPr lang="en-US" sz="2400"/>
              <a:t>Liberty is known for its Christian values.</a:t>
            </a:r>
          </a:p>
          <a:p>
            <a:pPr marL="342900" indent="-342900">
              <a:lnSpc>
                <a:spcPct val="113999"/>
              </a:lnSpc>
              <a:buChar char="•"/>
            </a:pPr>
            <a:r>
              <a:rPr lang="en-US" sz="2400"/>
              <a:t>Local reputation questionable</a:t>
            </a:r>
          </a:p>
          <a:p>
            <a:pPr marL="342900" indent="-342900">
              <a:lnSpc>
                <a:spcPct val="113999"/>
              </a:lnSpc>
              <a:buChar char="•"/>
            </a:pPr>
            <a:r>
              <a:rPr lang="en-US" sz="2400"/>
              <a:t>Advancing CSER advances the kingdom</a:t>
            </a:r>
          </a:p>
        </p:txBody>
      </p:sp>
    </p:spTree>
    <p:extLst>
      <p:ext uri="{BB962C8B-B14F-4D97-AF65-F5344CB8AC3E}">
        <p14:creationId xmlns:p14="http://schemas.microsoft.com/office/powerpoint/2010/main" val="3741464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EA7B6A44-9A43-20BB-6123-8079ABF8F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75237C-5EB0-4B00-51A7-5E9F633C4C88}"/>
              </a:ext>
            </a:extLst>
          </p:cNvPr>
          <p:cNvSpPr>
            <a:spLocks noGrp="1"/>
          </p:cNvSpPr>
          <p:nvPr>
            <p:ph type="title"/>
          </p:nvPr>
        </p:nvSpPr>
        <p:spPr/>
        <p:txBody>
          <a:bodyPr>
            <a:normAutofit/>
          </a:bodyPr>
          <a:lstStyle/>
          <a:p>
            <a:r>
              <a:rPr lang="en-US"/>
              <a:t>Current Situation</a:t>
            </a:r>
          </a:p>
        </p:txBody>
      </p:sp>
      <p:sp>
        <p:nvSpPr>
          <p:cNvPr id="3" name="Content Placeholder 2">
            <a:extLst>
              <a:ext uri="{FF2B5EF4-FFF2-40B4-BE49-F238E27FC236}">
                <a16:creationId xmlns:a16="http://schemas.microsoft.com/office/drawing/2014/main" id="{23BB74BD-2A34-5861-2664-B98165E8BE2D}"/>
              </a:ext>
            </a:extLst>
          </p:cNvPr>
          <p:cNvSpPr>
            <a:spLocks noGrp="1"/>
          </p:cNvSpPr>
          <p:nvPr>
            <p:ph idx="1"/>
          </p:nvPr>
        </p:nvSpPr>
        <p:spPr/>
        <p:txBody>
          <a:bodyPr vert="horz" lIns="91440" tIns="45720" rIns="91440" bIns="45720" rtlCol="0" anchor="t">
            <a:normAutofit/>
          </a:bodyPr>
          <a:lstStyle/>
          <a:p>
            <a:pPr>
              <a:lnSpc>
                <a:spcPct val="150000"/>
              </a:lnSpc>
            </a:pPr>
            <a:r>
              <a:rPr lang="en-US" sz="2800"/>
              <a:t>Main economic driver. 8000 Employees.</a:t>
            </a:r>
            <a:endParaRPr lang="en-US"/>
          </a:p>
          <a:p>
            <a:pPr>
              <a:lnSpc>
                <a:spcPct val="150000"/>
              </a:lnSpc>
            </a:pPr>
            <a:r>
              <a:rPr lang="en-US" sz="2800"/>
              <a:t>Controversies, conservative stances, and a minority of misbehaving students lead to questionable reputation.</a:t>
            </a:r>
          </a:p>
          <a:p>
            <a:pPr>
              <a:lnSpc>
                <a:spcPct val="150000"/>
              </a:lnSpc>
            </a:pPr>
            <a:endParaRPr lang="en-US" sz="2800"/>
          </a:p>
        </p:txBody>
      </p:sp>
    </p:spTree>
    <p:extLst>
      <p:ext uri="{BB962C8B-B14F-4D97-AF65-F5344CB8AC3E}">
        <p14:creationId xmlns:p14="http://schemas.microsoft.com/office/powerpoint/2010/main" val="168752482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7FCB472E-C731-2ADD-D71E-FC2959807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E2C87-C682-BC95-D2AF-616C17E63A41}"/>
              </a:ext>
            </a:extLst>
          </p:cNvPr>
          <p:cNvSpPr>
            <a:spLocks noGrp="1"/>
          </p:cNvSpPr>
          <p:nvPr>
            <p:ph type="title"/>
          </p:nvPr>
        </p:nvSpPr>
        <p:spPr/>
        <p:txBody>
          <a:bodyPr>
            <a:normAutofit/>
          </a:bodyPr>
          <a:lstStyle/>
          <a:p>
            <a:r>
              <a:rPr lang="en-US"/>
              <a:t>Current Situation</a:t>
            </a:r>
          </a:p>
        </p:txBody>
      </p:sp>
      <p:sp>
        <p:nvSpPr>
          <p:cNvPr id="3" name="Content Placeholder 2">
            <a:extLst>
              <a:ext uri="{FF2B5EF4-FFF2-40B4-BE49-F238E27FC236}">
                <a16:creationId xmlns:a16="http://schemas.microsoft.com/office/drawing/2014/main" id="{8FB3ADE1-732F-8A6E-5114-CC8071AD8BCD}"/>
              </a:ext>
            </a:extLst>
          </p:cNvPr>
          <p:cNvSpPr>
            <a:spLocks noGrp="1"/>
          </p:cNvSpPr>
          <p:nvPr>
            <p:ph idx="1"/>
          </p:nvPr>
        </p:nvSpPr>
        <p:spPr/>
        <p:txBody>
          <a:bodyPr vert="horz" lIns="91440" tIns="45720" rIns="91440" bIns="45720" rtlCol="0" anchor="t">
            <a:normAutofit/>
          </a:bodyPr>
          <a:lstStyle/>
          <a:p>
            <a:pPr>
              <a:lnSpc>
                <a:spcPct val="150000"/>
              </a:lnSpc>
            </a:pPr>
            <a:r>
              <a:rPr lang="en-US" sz="2800"/>
              <a:t>LU Serve and CSER credits can effectively represent Christ-like student-body.</a:t>
            </a:r>
            <a:endParaRPr lang="en-US"/>
          </a:p>
          <a:p>
            <a:pPr>
              <a:lnSpc>
                <a:spcPct val="150000"/>
              </a:lnSpc>
            </a:pPr>
            <a:r>
              <a:rPr lang="en-US" sz="2800"/>
              <a:t>Current CSER process is lackluster.</a:t>
            </a:r>
          </a:p>
          <a:p>
            <a:pPr>
              <a:lnSpc>
                <a:spcPct val="150000"/>
              </a:lnSpc>
            </a:pPr>
            <a:r>
              <a:rPr lang="en-US" sz="2800"/>
              <a:t>CSER App would revamp serving </a:t>
            </a:r>
          </a:p>
        </p:txBody>
      </p:sp>
    </p:spTree>
    <p:extLst>
      <p:ext uri="{BB962C8B-B14F-4D97-AF65-F5344CB8AC3E}">
        <p14:creationId xmlns:p14="http://schemas.microsoft.com/office/powerpoint/2010/main" val="192611259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3F4C97-BC9D-E150-5C00-17ECA683A9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5A869-C90A-52EC-7D66-ADDA3C103DAE}"/>
              </a:ext>
            </a:extLst>
          </p:cNvPr>
          <p:cNvSpPr>
            <a:spLocks noGrp="1"/>
          </p:cNvSpPr>
          <p:nvPr>
            <p:ph type="title"/>
          </p:nvPr>
        </p:nvSpPr>
        <p:spPr>
          <a:xfrm>
            <a:off x="1261871" y="365760"/>
            <a:ext cx="9858383" cy="1325562"/>
          </a:xfrm>
        </p:spPr>
        <p:txBody>
          <a:bodyPr>
            <a:normAutofit/>
          </a:bodyPr>
          <a:lstStyle/>
          <a:p>
            <a:r>
              <a:rPr lang="en-US"/>
              <a:t>Plan Objectives</a:t>
            </a:r>
          </a:p>
        </p:txBody>
      </p:sp>
      <p:graphicFrame>
        <p:nvGraphicFramePr>
          <p:cNvPr id="5" name="Content Placeholder 2">
            <a:extLst>
              <a:ext uri="{FF2B5EF4-FFF2-40B4-BE49-F238E27FC236}">
                <a16:creationId xmlns:a16="http://schemas.microsoft.com/office/drawing/2014/main" id="{E4B3C262-3421-98CA-8FB7-F6DF136E45AA}"/>
              </a:ext>
            </a:extLst>
          </p:cNvPr>
          <p:cNvGraphicFramePr>
            <a:graphicFrameLocks noGrp="1"/>
          </p:cNvGraphicFramePr>
          <p:nvPr>
            <p:ph idx="1"/>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000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D9BA59-2912-6656-301F-62C7DF47DCB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5D727BD-43E1-CA6D-7B67-82D8E6AD40A1}"/>
              </a:ext>
            </a:extLst>
          </p:cNvPr>
          <p:cNvSpPr txBox="1"/>
          <p:nvPr/>
        </p:nvSpPr>
        <p:spPr>
          <a:xfrm>
            <a:off x="1261871" y="365760"/>
            <a:ext cx="9858383" cy="132556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spc="-50">
                <a:latin typeface="+mj-lt"/>
                <a:ea typeface="+mj-ea"/>
                <a:cs typeface="+mj-cs"/>
              </a:rPr>
              <a:t>Timeline</a:t>
            </a:r>
          </a:p>
        </p:txBody>
      </p:sp>
      <p:graphicFrame>
        <p:nvGraphicFramePr>
          <p:cNvPr id="8" name="Content Placeholder 2">
            <a:extLst>
              <a:ext uri="{FF2B5EF4-FFF2-40B4-BE49-F238E27FC236}">
                <a16:creationId xmlns:a16="http://schemas.microsoft.com/office/drawing/2014/main" id="{15085A82-B9AC-DE37-CEC9-B03B0978E9BB}"/>
              </a:ext>
            </a:extLst>
          </p:cNvPr>
          <p:cNvGraphicFramePr/>
          <p:nvPr>
            <p:extLst>
              <p:ext uri="{D42A27DB-BD31-4B8C-83A1-F6EECF244321}">
                <p14:modId xmlns:p14="http://schemas.microsoft.com/office/powerpoint/2010/main" val="978870818"/>
              </p:ext>
            </p:extLst>
          </p:nvPr>
        </p:nvGraphicFramePr>
        <p:xfrm>
          <a:off x="859022" y="2000460"/>
          <a:ext cx="9858191"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3029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EC74F-C6B6-6B79-B9CF-B2FFE51AD8D0}"/>
              </a:ext>
            </a:extLst>
          </p:cNvPr>
          <p:cNvSpPr>
            <a:spLocks noGrp="1"/>
          </p:cNvSpPr>
          <p:nvPr>
            <p:ph type="ctrTitle"/>
          </p:nvPr>
        </p:nvSpPr>
        <p:spPr>
          <a:xfrm>
            <a:off x="1442594" y="758952"/>
            <a:ext cx="9056876" cy="4041648"/>
          </a:xfrm>
        </p:spPr>
        <p:txBody>
          <a:bodyPr>
            <a:normAutofit/>
          </a:bodyPr>
          <a:lstStyle/>
          <a:p>
            <a:r>
              <a:rPr lang="en-US"/>
              <a:t>Liberty University Engineering Department Proposal 1</a:t>
            </a:r>
          </a:p>
        </p:txBody>
      </p:sp>
      <p:sp>
        <p:nvSpPr>
          <p:cNvPr id="5" name="Subtitle 4">
            <a:extLst>
              <a:ext uri="{FF2B5EF4-FFF2-40B4-BE49-F238E27FC236}">
                <a16:creationId xmlns:a16="http://schemas.microsoft.com/office/drawing/2014/main" id="{CFA52485-7451-0CE5-B7EC-FC31A300B820}"/>
              </a:ext>
            </a:extLst>
          </p:cNvPr>
          <p:cNvSpPr>
            <a:spLocks noGrp="1"/>
          </p:cNvSpPr>
          <p:nvPr>
            <p:ph type="subTitle" idx="1"/>
          </p:nvPr>
        </p:nvSpPr>
        <p:spPr>
          <a:xfrm>
            <a:off x="1442594" y="4800600"/>
            <a:ext cx="9056876" cy="1691640"/>
          </a:xfrm>
        </p:spPr>
        <p:txBody>
          <a:bodyPr>
            <a:normAutofit/>
          </a:bodyPr>
          <a:lstStyle/>
          <a:p>
            <a:r>
              <a:rPr lang="en-US" sz="2800">
                <a:solidFill>
                  <a:schemeClr val="tx2"/>
                </a:solidFill>
              </a:rPr>
              <a:t>Featuring: Introduction to Engineered Propulsion</a:t>
            </a:r>
          </a:p>
        </p:txBody>
      </p:sp>
    </p:spTree>
    <p:extLst>
      <p:ext uri="{BB962C8B-B14F-4D97-AF65-F5344CB8AC3E}">
        <p14:creationId xmlns:p14="http://schemas.microsoft.com/office/powerpoint/2010/main" val="3921215745"/>
      </p:ext>
    </p:extLst>
  </p:cSld>
  <p:clrMapOvr>
    <a:overrideClrMapping bg1="lt1" tx1="dk1" bg2="lt2" tx2="dk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4CBDFE-2E3C-1071-BAE4-E8FB33F9E1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FA5A8-0669-5914-F382-E142FDF44803}"/>
              </a:ext>
            </a:extLst>
          </p:cNvPr>
          <p:cNvSpPr>
            <a:spLocks noGrp="1"/>
          </p:cNvSpPr>
          <p:nvPr>
            <p:ph type="title"/>
          </p:nvPr>
        </p:nvSpPr>
        <p:spPr>
          <a:xfrm>
            <a:off x="1261871" y="365760"/>
            <a:ext cx="9858383" cy="1325562"/>
          </a:xfrm>
        </p:spPr>
        <p:txBody>
          <a:bodyPr>
            <a:normAutofit/>
          </a:bodyPr>
          <a:lstStyle/>
          <a:p>
            <a:r>
              <a:rPr lang="en-US"/>
              <a:t>Outcomes</a:t>
            </a:r>
          </a:p>
        </p:txBody>
      </p:sp>
      <p:pic>
        <p:nvPicPr>
          <p:cNvPr id="595" name="Picture 594">
            <a:extLst>
              <a:ext uri="{FF2B5EF4-FFF2-40B4-BE49-F238E27FC236}">
                <a16:creationId xmlns:a16="http://schemas.microsoft.com/office/drawing/2014/main" id="{7A448D84-D998-29F5-3B1C-7FFA642859E3}"/>
              </a:ext>
            </a:extLst>
          </p:cNvPr>
          <p:cNvPicPr>
            <a:picLocks noChangeAspect="1"/>
          </p:cNvPicPr>
          <p:nvPr/>
        </p:nvPicPr>
        <p:blipFill>
          <a:blip r:embed="rId3"/>
          <a:stretch>
            <a:fillRect/>
          </a:stretch>
        </p:blipFill>
        <p:spPr>
          <a:xfrm>
            <a:off x="8088923" y="2209800"/>
            <a:ext cx="2438400" cy="2438400"/>
          </a:xfrm>
          <a:prstGeom prst="rect">
            <a:avLst/>
          </a:prstGeom>
        </p:spPr>
      </p:pic>
      <p:sp>
        <p:nvSpPr>
          <p:cNvPr id="626" name="TextBox 625">
            <a:extLst>
              <a:ext uri="{FF2B5EF4-FFF2-40B4-BE49-F238E27FC236}">
                <a16:creationId xmlns:a16="http://schemas.microsoft.com/office/drawing/2014/main" id="{832C59A9-388A-09E5-659A-1C167874451A}"/>
              </a:ext>
            </a:extLst>
          </p:cNvPr>
          <p:cNvSpPr txBox="1"/>
          <p:nvPr/>
        </p:nvSpPr>
        <p:spPr>
          <a:xfrm>
            <a:off x="8122837" y="4435509"/>
            <a:ext cx="236764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2400"/>
              <a:t>Jesus Christ magnified by his people serving</a:t>
            </a:r>
            <a:endParaRPr lang="en-US"/>
          </a:p>
        </p:txBody>
      </p:sp>
      <p:sp>
        <p:nvSpPr>
          <p:cNvPr id="630" name="TextBox 629">
            <a:extLst>
              <a:ext uri="{FF2B5EF4-FFF2-40B4-BE49-F238E27FC236}">
                <a16:creationId xmlns:a16="http://schemas.microsoft.com/office/drawing/2014/main" id="{BAFEDF97-2134-05E5-D57B-9C971B69FC5E}"/>
              </a:ext>
            </a:extLst>
          </p:cNvPr>
          <p:cNvSpPr txBox="1"/>
          <p:nvPr/>
        </p:nvSpPr>
        <p:spPr>
          <a:xfrm>
            <a:off x="4910713" y="4435508"/>
            <a:ext cx="23676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2400"/>
              <a:t>Students are encouraged to serve</a:t>
            </a:r>
            <a:endParaRPr lang="en-US"/>
          </a:p>
        </p:txBody>
      </p:sp>
      <p:sp>
        <p:nvSpPr>
          <p:cNvPr id="631" name="TextBox 630">
            <a:extLst>
              <a:ext uri="{FF2B5EF4-FFF2-40B4-BE49-F238E27FC236}">
                <a16:creationId xmlns:a16="http://schemas.microsoft.com/office/drawing/2014/main" id="{0D29D33A-EE30-FE0C-1CE7-85E82C004598}"/>
              </a:ext>
            </a:extLst>
          </p:cNvPr>
          <p:cNvSpPr txBox="1"/>
          <p:nvPr/>
        </p:nvSpPr>
        <p:spPr>
          <a:xfrm>
            <a:off x="1698590" y="4435508"/>
            <a:ext cx="236764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2400"/>
              <a:t>Residents of Lynchburg will receive help</a:t>
            </a:r>
            <a:endParaRPr lang="en-US"/>
          </a:p>
        </p:txBody>
      </p:sp>
      <p:pic>
        <p:nvPicPr>
          <p:cNvPr id="632" name="Picture 631">
            <a:extLst>
              <a:ext uri="{FF2B5EF4-FFF2-40B4-BE49-F238E27FC236}">
                <a16:creationId xmlns:a16="http://schemas.microsoft.com/office/drawing/2014/main" id="{3A7B51E9-D660-F8F4-B651-83E9005CB767}"/>
              </a:ext>
            </a:extLst>
          </p:cNvPr>
          <p:cNvPicPr>
            <a:picLocks noChangeAspect="1"/>
          </p:cNvPicPr>
          <p:nvPr/>
        </p:nvPicPr>
        <p:blipFill>
          <a:blip r:embed="rId4"/>
          <a:stretch>
            <a:fillRect/>
          </a:stretch>
        </p:blipFill>
        <p:spPr>
          <a:xfrm>
            <a:off x="2104292" y="2655277"/>
            <a:ext cx="1559170" cy="1547447"/>
          </a:xfrm>
          <a:prstGeom prst="rect">
            <a:avLst/>
          </a:prstGeom>
        </p:spPr>
      </p:pic>
      <p:pic>
        <p:nvPicPr>
          <p:cNvPr id="633" name="Picture 632">
            <a:extLst>
              <a:ext uri="{FF2B5EF4-FFF2-40B4-BE49-F238E27FC236}">
                <a16:creationId xmlns:a16="http://schemas.microsoft.com/office/drawing/2014/main" id="{0C6C1AC1-1DF8-C540-6CC7-3E48CA3323D0}"/>
              </a:ext>
            </a:extLst>
          </p:cNvPr>
          <p:cNvPicPr>
            <a:picLocks noChangeAspect="1"/>
          </p:cNvPicPr>
          <p:nvPr/>
        </p:nvPicPr>
        <p:blipFill>
          <a:blip r:embed="rId5"/>
          <a:stretch>
            <a:fillRect/>
          </a:stretch>
        </p:blipFill>
        <p:spPr>
          <a:xfrm>
            <a:off x="5357446" y="2655277"/>
            <a:ext cx="1477108" cy="1494693"/>
          </a:xfrm>
          <a:prstGeom prst="rect">
            <a:avLst/>
          </a:prstGeom>
        </p:spPr>
      </p:pic>
    </p:spTree>
    <p:extLst>
      <p:ext uri="{BB962C8B-B14F-4D97-AF65-F5344CB8AC3E}">
        <p14:creationId xmlns:p14="http://schemas.microsoft.com/office/powerpoint/2010/main" val="1552479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915A6A4F-1E4C-BFDD-B47E-B664D0C6B6F2}"/>
              </a:ext>
            </a:extLst>
          </p:cNvPr>
          <p:cNvSpPr txBox="1"/>
          <p:nvPr/>
        </p:nvSpPr>
        <p:spPr>
          <a:xfrm>
            <a:off x="377851" y="377851"/>
            <a:ext cx="41311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Feasibility</a:t>
            </a:r>
          </a:p>
        </p:txBody>
      </p:sp>
      <p:graphicFrame>
        <p:nvGraphicFramePr>
          <p:cNvPr id="312" name="Diagram 311">
            <a:extLst>
              <a:ext uri="{FF2B5EF4-FFF2-40B4-BE49-F238E27FC236}">
                <a16:creationId xmlns:a16="http://schemas.microsoft.com/office/drawing/2014/main" id="{F1DD5BA7-68B7-84A5-E765-C2BB902F4F97}"/>
              </a:ext>
            </a:extLst>
          </p:cNvPr>
          <p:cNvGraphicFramePr/>
          <p:nvPr>
            <p:extLst>
              <p:ext uri="{D42A27DB-BD31-4B8C-83A1-F6EECF244321}">
                <p14:modId xmlns:p14="http://schemas.microsoft.com/office/powerpoint/2010/main" val="3182333150"/>
              </p:ext>
            </p:extLst>
          </p:nvPr>
        </p:nvGraphicFramePr>
        <p:xfrm>
          <a:off x="5623686" y="1600200"/>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776" name="Picture 2775" descr="7 things you probably didn't know about the City of Seven Hills, a.k.a  Lynchburg">
            <a:extLst>
              <a:ext uri="{FF2B5EF4-FFF2-40B4-BE49-F238E27FC236}">
                <a16:creationId xmlns:a16="http://schemas.microsoft.com/office/drawing/2014/main" id="{E0FB4826-6416-FBFD-D512-928DF1EAF735}"/>
              </a:ext>
            </a:extLst>
          </p:cNvPr>
          <p:cNvPicPr>
            <a:picLocks noChangeAspect="1"/>
          </p:cNvPicPr>
          <p:nvPr/>
        </p:nvPicPr>
        <p:blipFill>
          <a:blip r:embed="rId7"/>
          <a:stretch>
            <a:fillRect/>
          </a:stretch>
        </p:blipFill>
        <p:spPr>
          <a:xfrm>
            <a:off x="971077" y="2311111"/>
            <a:ext cx="3939728" cy="2235777"/>
          </a:xfrm>
          <a:prstGeom prst="rect">
            <a:avLst/>
          </a:prstGeom>
        </p:spPr>
      </p:pic>
    </p:spTree>
    <p:extLst>
      <p:ext uri="{BB962C8B-B14F-4D97-AF65-F5344CB8AC3E}">
        <p14:creationId xmlns:p14="http://schemas.microsoft.com/office/powerpoint/2010/main" val="3544002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0DF78-5EB1-2BC8-9251-491681B29163}"/>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DF44B515-BB1D-EBA4-C233-6303A892D2D7}"/>
              </a:ext>
            </a:extLst>
          </p:cNvPr>
          <p:cNvSpPr txBox="1"/>
          <p:nvPr/>
        </p:nvSpPr>
        <p:spPr>
          <a:xfrm>
            <a:off x="377851" y="377851"/>
            <a:ext cx="41311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Plan Management</a:t>
            </a:r>
          </a:p>
        </p:txBody>
      </p:sp>
      <p:graphicFrame>
        <p:nvGraphicFramePr>
          <p:cNvPr id="312" name="Diagram 311">
            <a:extLst>
              <a:ext uri="{FF2B5EF4-FFF2-40B4-BE49-F238E27FC236}">
                <a16:creationId xmlns:a16="http://schemas.microsoft.com/office/drawing/2014/main" id="{2613A052-1C50-FEEB-314E-D8772E1A927E}"/>
              </a:ext>
            </a:extLst>
          </p:cNvPr>
          <p:cNvGraphicFramePr/>
          <p:nvPr>
            <p:extLst>
              <p:ext uri="{D42A27DB-BD31-4B8C-83A1-F6EECF244321}">
                <p14:modId xmlns:p14="http://schemas.microsoft.com/office/powerpoint/2010/main" val="2779732994"/>
              </p:ext>
            </p:extLst>
          </p:nvPr>
        </p:nvGraphicFramePr>
        <p:xfrm>
          <a:off x="900546" y="1763936"/>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969" name="Picture 4968" descr="CSER | YWAM">
            <a:extLst>
              <a:ext uri="{FF2B5EF4-FFF2-40B4-BE49-F238E27FC236}">
                <a16:creationId xmlns:a16="http://schemas.microsoft.com/office/drawing/2014/main" id="{14873C03-1A44-162D-A4D8-839FF60C7C3A}"/>
              </a:ext>
            </a:extLst>
          </p:cNvPr>
          <p:cNvPicPr>
            <a:picLocks noChangeAspect="1"/>
          </p:cNvPicPr>
          <p:nvPr/>
        </p:nvPicPr>
        <p:blipFill>
          <a:blip r:embed="rId7"/>
          <a:stretch>
            <a:fillRect/>
          </a:stretch>
        </p:blipFill>
        <p:spPr>
          <a:xfrm>
            <a:off x="6097259" y="2673892"/>
            <a:ext cx="5022902" cy="1837687"/>
          </a:xfrm>
          <a:prstGeom prst="rect">
            <a:avLst/>
          </a:prstGeom>
        </p:spPr>
      </p:pic>
    </p:spTree>
    <p:extLst>
      <p:ext uri="{BB962C8B-B14F-4D97-AF65-F5344CB8AC3E}">
        <p14:creationId xmlns:p14="http://schemas.microsoft.com/office/powerpoint/2010/main" val="3129075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1C5B4-267F-2099-E074-B60874A3EF74}"/>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3A0ECAA3-DDE6-983D-19E7-D78FE17BDD72}"/>
              </a:ext>
            </a:extLst>
          </p:cNvPr>
          <p:cNvSpPr txBox="1"/>
          <p:nvPr/>
        </p:nvSpPr>
        <p:spPr>
          <a:xfrm>
            <a:off x="377851" y="377851"/>
            <a:ext cx="413117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Performance Criteria</a:t>
            </a:r>
            <a:endParaRPr lang="en-US"/>
          </a:p>
        </p:txBody>
      </p:sp>
      <p:graphicFrame>
        <p:nvGraphicFramePr>
          <p:cNvPr id="20" name="Diagram 19">
            <a:extLst>
              <a:ext uri="{FF2B5EF4-FFF2-40B4-BE49-F238E27FC236}">
                <a16:creationId xmlns:a16="http://schemas.microsoft.com/office/drawing/2014/main" id="{EC9E773A-28EB-B5F6-170E-C1CD4F062C25}"/>
              </a:ext>
            </a:extLst>
          </p:cNvPr>
          <p:cNvGraphicFramePr/>
          <p:nvPr>
            <p:extLst>
              <p:ext uri="{D42A27DB-BD31-4B8C-83A1-F6EECF244321}">
                <p14:modId xmlns:p14="http://schemas.microsoft.com/office/powerpoint/2010/main" val="1458607824"/>
              </p:ext>
            </p:extLst>
          </p:nvPr>
        </p:nvGraphicFramePr>
        <p:xfrm>
          <a:off x="3810000" y="1600200"/>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8812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212170-A558-3156-67A5-2E4CB6617246}"/>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Why Is Jesus' Cross So Controversial? - Bayless Conley">
            <a:extLst>
              <a:ext uri="{FF2B5EF4-FFF2-40B4-BE49-F238E27FC236}">
                <a16:creationId xmlns:a16="http://schemas.microsoft.com/office/drawing/2014/main" id="{68BC310D-6EC4-51F1-E9A3-9F2430D79BF0}"/>
              </a:ext>
            </a:extLst>
          </p:cNvPr>
          <p:cNvPicPr>
            <a:picLocks noChangeAspect="1"/>
          </p:cNvPicPr>
          <p:nvPr/>
        </p:nvPicPr>
        <p:blipFill>
          <a:blip r:embed="rId2">
            <a:alphaModFix amt="35000"/>
          </a:blip>
          <a:srcRect l="7375"/>
          <a:stretch/>
        </p:blipFill>
        <p:spPr>
          <a:xfrm>
            <a:off x="20" y="10"/>
            <a:ext cx="11292820" cy="6857990"/>
          </a:xfrm>
          <a:prstGeom prst="rect">
            <a:avLst/>
          </a:prstGeom>
        </p:spPr>
      </p:pic>
      <p:sp>
        <p:nvSpPr>
          <p:cNvPr id="36" name="TextBox 35">
            <a:extLst>
              <a:ext uri="{FF2B5EF4-FFF2-40B4-BE49-F238E27FC236}">
                <a16:creationId xmlns:a16="http://schemas.microsoft.com/office/drawing/2014/main" id="{35CAF7A3-01F0-3539-CD5D-172750814D8C}"/>
              </a:ext>
            </a:extLst>
          </p:cNvPr>
          <p:cNvSpPr txBox="1"/>
          <p:nvPr/>
        </p:nvSpPr>
        <p:spPr>
          <a:xfrm>
            <a:off x="1261872" y="365760"/>
            <a:ext cx="9692640" cy="132556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4400" spc="-50">
                <a:solidFill>
                  <a:schemeClr val="bg1"/>
                </a:solidFill>
                <a:latin typeface="+mj-lt"/>
                <a:ea typeface="+mj-ea"/>
                <a:cs typeface="+mj-cs"/>
              </a:rPr>
              <a:t>Conclusion</a:t>
            </a:r>
          </a:p>
        </p:txBody>
      </p:sp>
      <p:sp>
        <p:nvSpPr>
          <p:cNvPr id="12" name="TextBox 11">
            <a:extLst>
              <a:ext uri="{FF2B5EF4-FFF2-40B4-BE49-F238E27FC236}">
                <a16:creationId xmlns:a16="http://schemas.microsoft.com/office/drawing/2014/main" id="{D07AFE21-E22D-0BD0-286D-F270523010E7}"/>
              </a:ext>
            </a:extLst>
          </p:cNvPr>
          <p:cNvSpPr txBox="1"/>
          <p:nvPr/>
        </p:nvSpPr>
        <p:spPr>
          <a:xfrm>
            <a:off x="1261872" y="2005739"/>
            <a:ext cx="8595360" cy="417439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571500" indent="-182880" defTabSz="914400">
              <a:spcAft>
                <a:spcPts val="600"/>
              </a:spcAft>
              <a:buClr>
                <a:schemeClr val="accent1"/>
              </a:buClr>
              <a:buFont typeface="Arial"/>
              <a:buChar char="•"/>
            </a:pPr>
            <a:r>
              <a:rPr lang="en-US">
                <a:solidFill>
                  <a:schemeClr val="bg1"/>
                </a:solidFill>
              </a:rPr>
              <a:t>CSER Application benefits:</a:t>
            </a:r>
          </a:p>
          <a:p>
            <a:pPr marL="1028700" lvl="1" indent="-182880" defTabSz="914400">
              <a:spcAft>
                <a:spcPts val="600"/>
              </a:spcAft>
              <a:buClr>
                <a:schemeClr val="accent1"/>
              </a:buClr>
              <a:buFont typeface="Courier New"/>
              <a:buChar char="o"/>
            </a:pPr>
            <a:r>
              <a:rPr lang="en-US">
                <a:solidFill>
                  <a:schemeClr val="bg1"/>
                </a:solidFill>
              </a:rPr>
              <a:t>Students</a:t>
            </a:r>
          </a:p>
          <a:p>
            <a:pPr marL="1028700" lvl="1" indent="-182880" defTabSz="914400">
              <a:spcAft>
                <a:spcPts val="600"/>
              </a:spcAft>
              <a:buClr>
                <a:schemeClr val="accent1"/>
              </a:buClr>
              <a:buFont typeface="Courier New"/>
              <a:buChar char="o"/>
            </a:pPr>
            <a:r>
              <a:rPr lang="en-US">
                <a:solidFill>
                  <a:schemeClr val="bg1"/>
                </a:solidFill>
              </a:rPr>
              <a:t>Locals</a:t>
            </a:r>
          </a:p>
          <a:p>
            <a:pPr marL="1028700" lvl="1" indent="-182880" defTabSz="914400">
              <a:spcAft>
                <a:spcPts val="600"/>
              </a:spcAft>
              <a:buClr>
                <a:schemeClr val="accent1"/>
              </a:buClr>
              <a:buFont typeface="Courier New"/>
              <a:buChar char="o"/>
            </a:pPr>
            <a:r>
              <a:rPr lang="en-US">
                <a:solidFill>
                  <a:schemeClr val="bg1"/>
                </a:solidFill>
              </a:rPr>
              <a:t>Liberty's Reputation</a:t>
            </a:r>
          </a:p>
          <a:p>
            <a:pPr marL="1028700" lvl="1" indent="-182880" defTabSz="914400">
              <a:spcAft>
                <a:spcPts val="600"/>
              </a:spcAft>
              <a:buClr>
                <a:schemeClr val="accent1"/>
              </a:buClr>
              <a:buFont typeface="Courier New"/>
              <a:buChar char="o"/>
            </a:pPr>
            <a:r>
              <a:rPr lang="en-US">
                <a:solidFill>
                  <a:schemeClr val="bg1"/>
                </a:solidFill>
              </a:rPr>
              <a:t>Jesus Christ's mission</a:t>
            </a:r>
          </a:p>
        </p:txBody>
      </p:sp>
    </p:spTree>
    <p:extLst>
      <p:ext uri="{BB962C8B-B14F-4D97-AF65-F5344CB8AC3E}">
        <p14:creationId xmlns:p14="http://schemas.microsoft.com/office/powerpoint/2010/main" val="2655364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06378C3-EA41-4A0B-8144-97AF179E9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ABC575D-863A-449B-AA18-A22D2A84C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752" y="0"/>
            <a:ext cx="5165308"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01AD84-B680-25A0-A9C7-6292B3FFFB5E}"/>
              </a:ext>
            </a:extLst>
          </p:cNvPr>
          <p:cNvSpPr txBox="1"/>
          <p:nvPr/>
        </p:nvSpPr>
        <p:spPr>
          <a:xfrm>
            <a:off x="6485993" y="643465"/>
            <a:ext cx="4419074" cy="556027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spc="-50">
                <a:latin typeface="+mj-lt"/>
                <a:ea typeface="+mj-ea"/>
                <a:cs typeface="+mj-cs"/>
              </a:rPr>
              <a:t>Conclusion</a:t>
            </a:r>
          </a:p>
        </p:txBody>
      </p:sp>
      <p:sp>
        <p:nvSpPr>
          <p:cNvPr id="3" name="Content Placeholder 2">
            <a:extLst>
              <a:ext uri="{FF2B5EF4-FFF2-40B4-BE49-F238E27FC236}">
                <a16:creationId xmlns:a16="http://schemas.microsoft.com/office/drawing/2014/main" id="{FC0E06D5-BDDE-F565-DA42-54BD26DEBC1C}"/>
              </a:ext>
            </a:extLst>
          </p:cNvPr>
          <p:cNvSpPr>
            <a:spLocks noGrp="1"/>
          </p:cNvSpPr>
          <p:nvPr>
            <p:ph idx="1"/>
          </p:nvPr>
        </p:nvSpPr>
        <p:spPr>
          <a:xfrm>
            <a:off x="1732248" y="643465"/>
            <a:ext cx="4009730" cy="5528735"/>
          </a:xfrm>
        </p:spPr>
        <p:txBody>
          <a:bodyPr vert="horz" lIns="91440" tIns="45720" rIns="91440" bIns="45720" rtlCol="0" anchor="ctr">
            <a:normAutofit/>
          </a:bodyPr>
          <a:lstStyle/>
          <a:p>
            <a:pPr marL="0">
              <a:buNone/>
            </a:pPr>
            <a:r>
              <a:rPr lang="en-US" sz="2400"/>
              <a:t>Proposal 1: “Introduction to Engineered Propulsion”</a:t>
            </a:r>
          </a:p>
          <a:p>
            <a:r>
              <a:rPr lang="en-US" sz="2400"/>
              <a:t>Prepares students for the modern engineering workforce</a:t>
            </a:r>
          </a:p>
          <a:p>
            <a:r>
              <a:rPr lang="en-US" sz="2400"/>
              <a:t>Solid feasibility and overwhelming student interest</a:t>
            </a:r>
          </a:p>
          <a:p>
            <a:pPr marL="0">
              <a:buNone/>
            </a:pPr>
            <a:r>
              <a:rPr lang="en-US" sz="2400">
                <a:solidFill>
                  <a:schemeClr val="tx1">
                    <a:lumMod val="65000"/>
                  </a:schemeClr>
                </a:solidFill>
              </a:rPr>
              <a:t>Proposal 2: “History of Engineering”</a:t>
            </a:r>
          </a:p>
          <a:p>
            <a:pPr marL="0">
              <a:buNone/>
            </a:pPr>
            <a:r>
              <a:rPr lang="en-US" sz="2400">
                <a:solidFill>
                  <a:schemeClr val="tx1">
                    <a:lumMod val="65000"/>
                  </a:schemeClr>
                </a:solidFill>
              </a:rPr>
              <a:t>Proposal 3: Development of a CSER App</a:t>
            </a:r>
          </a:p>
        </p:txBody>
      </p:sp>
      <p:sp>
        <p:nvSpPr>
          <p:cNvPr id="22" name="Rectangle 21">
            <a:extLst>
              <a:ext uri="{FF2B5EF4-FFF2-40B4-BE49-F238E27FC236}">
                <a16:creationId xmlns:a16="http://schemas.microsoft.com/office/drawing/2014/main" id="{732A87A1-E008-492C-8D91-EA0B5488D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917978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85F1AEC8-1364-C59A-C35E-9D8E18B54678}"/>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A3A01408-35B7-AD29-4421-6DFBA534F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C666CBB-485B-060E-0A3C-1A8EA6DE8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752" y="0"/>
            <a:ext cx="5165308"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F90E18-C2A4-D248-2223-E52B575F237C}"/>
              </a:ext>
            </a:extLst>
          </p:cNvPr>
          <p:cNvSpPr txBox="1"/>
          <p:nvPr/>
        </p:nvSpPr>
        <p:spPr>
          <a:xfrm>
            <a:off x="6485993" y="643465"/>
            <a:ext cx="4419074" cy="556027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spc="-50">
                <a:latin typeface="+mj-lt"/>
                <a:ea typeface="+mj-ea"/>
                <a:cs typeface="+mj-cs"/>
              </a:rPr>
              <a:t>Conclusion</a:t>
            </a:r>
          </a:p>
        </p:txBody>
      </p:sp>
      <p:sp>
        <p:nvSpPr>
          <p:cNvPr id="3" name="Content Placeholder 2">
            <a:extLst>
              <a:ext uri="{FF2B5EF4-FFF2-40B4-BE49-F238E27FC236}">
                <a16:creationId xmlns:a16="http://schemas.microsoft.com/office/drawing/2014/main" id="{9C9BA62F-F11F-C396-0494-594924C8686E}"/>
              </a:ext>
            </a:extLst>
          </p:cNvPr>
          <p:cNvSpPr>
            <a:spLocks noGrp="1"/>
          </p:cNvSpPr>
          <p:nvPr>
            <p:ph idx="1"/>
          </p:nvPr>
        </p:nvSpPr>
        <p:spPr>
          <a:xfrm>
            <a:off x="1732248" y="643465"/>
            <a:ext cx="4009730" cy="5528735"/>
          </a:xfrm>
        </p:spPr>
        <p:txBody>
          <a:bodyPr vert="horz" lIns="91440" tIns="45720" rIns="91440" bIns="45720" rtlCol="0" anchor="ctr">
            <a:normAutofit/>
          </a:bodyPr>
          <a:lstStyle/>
          <a:p>
            <a:pPr marL="0">
              <a:buNone/>
            </a:pPr>
            <a:r>
              <a:rPr lang="en-US" sz="2400">
                <a:solidFill>
                  <a:schemeClr val="tx1">
                    <a:lumMod val="65000"/>
                  </a:schemeClr>
                </a:solidFill>
              </a:rPr>
              <a:t>Proposal 1: “Introduction to Engineered Propulsion”</a:t>
            </a:r>
          </a:p>
          <a:p>
            <a:pPr marL="0">
              <a:buNone/>
            </a:pPr>
            <a:r>
              <a:rPr lang="en-US" sz="2400"/>
              <a:t>Proposal 2: “History of Engineering”</a:t>
            </a:r>
          </a:p>
          <a:p>
            <a:pPr marL="160020" indent="-342900"/>
            <a:r>
              <a:rPr lang="en-US" sz="2400"/>
              <a:t>Inspire students</a:t>
            </a:r>
          </a:p>
          <a:p>
            <a:pPr marL="160020" indent="-342900"/>
            <a:r>
              <a:rPr lang="en-US" sz="2400">
                <a:solidFill>
                  <a:srgbClr val="FFFFFF"/>
                </a:solidFill>
              </a:rPr>
              <a:t>Highlight innovative </a:t>
            </a:r>
            <a:r>
              <a:rPr lang="en-US" sz="2400" err="1">
                <a:solidFill>
                  <a:srgbClr val="FFFFFF"/>
                </a:solidFill>
              </a:rPr>
              <a:t>technqiues</a:t>
            </a:r>
          </a:p>
          <a:p>
            <a:pPr marL="0">
              <a:buNone/>
            </a:pPr>
            <a:r>
              <a:rPr lang="en-US" sz="2400">
                <a:solidFill>
                  <a:schemeClr val="tx1">
                    <a:lumMod val="65000"/>
                  </a:schemeClr>
                </a:solidFill>
              </a:rPr>
              <a:t>Proposal 3: Development of a CSER App</a:t>
            </a:r>
          </a:p>
        </p:txBody>
      </p:sp>
      <p:sp>
        <p:nvSpPr>
          <p:cNvPr id="22" name="Rectangle 21">
            <a:extLst>
              <a:ext uri="{FF2B5EF4-FFF2-40B4-BE49-F238E27FC236}">
                <a16:creationId xmlns:a16="http://schemas.microsoft.com/office/drawing/2014/main" id="{DD6D1956-536D-803E-5879-A3FBCC998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5308567"/>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009EAAF5-A323-0D61-3B7F-3DA32D296A48}"/>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AC29BDE9-05A7-4454-4D29-02D628942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869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827FA2-E780-408D-2230-CD4D17A83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752" y="0"/>
            <a:ext cx="5165308"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F408E7A-2C33-3870-6545-351217471320}"/>
              </a:ext>
            </a:extLst>
          </p:cNvPr>
          <p:cNvSpPr txBox="1"/>
          <p:nvPr/>
        </p:nvSpPr>
        <p:spPr>
          <a:xfrm>
            <a:off x="6485993" y="643465"/>
            <a:ext cx="4419074" cy="556027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spc="-50">
                <a:latin typeface="+mj-lt"/>
                <a:ea typeface="+mj-ea"/>
                <a:cs typeface="+mj-cs"/>
              </a:rPr>
              <a:t>Conclusion</a:t>
            </a:r>
          </a:p>
        </p:txBody>
      </p:sp>
      <p:sp>
        <p:nvSpPr>
          <p:cNvPr id="3" name="Content Placeholder 2">
            <a:extLst>
              <a:ext uri="{FF2B5EF4-FFF2-40B4-BE49-F238E27FC236}">
                <a16:creationId xmlns:a16="http://schemas.microsoft.com/office/drawing/2014/main" id="{91D803AD-3E8F-66D1-76C8-F10069446A76}"/>
              </a:ext>
            </a:extLst>
          </p:cNvPr>
          <p:cNvSpPr>
            <a:spLocks noGrp="1"/>
          </p:cNvSpPr>
          <p:nvPr>
            <p:ph idx="1"/>
          </p:nvPr>
        </p:nvSpPr>
        <p:spPr>
          <a:xfrm>
            <a:off x="1732248" y="643465"/>
            <a:ext cx="4009730" cy="5528735"/>
          </a:xfrm>
        </p:spPr>
        <p:txBody>
          <a:bodyPr vert="horz" lIns="91440" tIns="45720" rIns="91440" bIns="45720" rtlCol="0" anchor="ctr">
            <a:normAutofit/>
          </a:bodyPr>
          <a:lstStyle/>
          <a:p>
            <a:pPr marL="0">
              <a:buNone/>
            </a:pPr>
            <a:r>
              <a:rPr lang="en-US" sz="2400">
                <a:solidFill>
                  <a:schemeClr val="tx1">
                    <a:lumMod val="65000"/>
                  </a:schemeClr>
                </a:solidFill>
              </a:rPr>
              <a:t>Proposal 1: “Introduction to Engineered Propulsion”</a:t>
            </a:r>
          </a:p>
          <a:p>
            <a:pPr marL="0">
              <a:buNone/>
            </a:pPr>
            <a:r>
              <a:rPr lang="en-US" sz="2400">
                <a:solidFill>
                  <a:schemeClr val="tx1">
                    <a:lumMod val="65000"/>
                  </a:schemeClr>
                </a:solidFill>
              </a:rPr>
              <a:t>Proposal 2: “History of Engineering”</a:t>
            </a:r>
          </a:p>
          <a:p>
            <a:pPr marL="0">
              <a:buNone/>
            </a:pPr>
            <a:r>
              <a:rPr lang="en-US" sz="2400"/>
              <a:t>Proposal 3: Development of a CSER App</a:t>
            </a:r>
          </a:p>
          <a:p>
            <a:pPr marL="160020" indent="-342900"/>
            <a:r>
              <a:rPr lang="en-US" sz="2400"/>
              <a:t>Encourages students to serve</a:t>
            </a:r>
          </a:p>
          <a:p>
            <a:pPr marL="160020" indent="-342900"/>
            <a:r>
              <a:rPr lang="en-US" sz="2400"/>
              <a:t>Blesses community</a:t>
            </a:r>
          </a:p>
        </p:txBody>
      </p:sp>
      <p:sp>
        <p:nvSpPr>
          <p:cNvPr id="22" name="Rectangle 21">
            <a:extLst>
              <a:ext uri="{FF2B5EF4-FFF2-40B4-BE49-F238E27FC236}">
                <a16:creationId xmlns:a16="http://schemas.microsoft.com/office/drawing/2014/main" id="{A6C64738-EADF-EB1F-7273-37CC417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5813345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903471-40BF-DC50-B344-CF00D977D7B6}"/>
              </a:ext>
            </a:extLst>
          </p:cNvPr>
          <p:cNvSpPr>
            <a:spLocks noGrp="1"/>
          </p:cNvSpPr>
          <p:nvPr>
            <p:ph type="ctrTitle"/>
          </p:nvPr>
        </p:nvSpPr>
        <p:spPr>
          <a:xfrm>
            <a:off x="1261872" y="1028699"/>
            <a:ext cx="9418320" cy="3862083"/>
          </a:xfrm>
        </p:spPr>
        <p:txBody>
          <a:bodyPr anchor="ctr">
            <a:normAutofit/>
          </a:bodyPr>
          <a:lstStyle/>
          <a:p>
            <a:pPr algn="ctr"/>
            <a:r>
              <a:rPr lang="en-US" sz="6000"/>
              <a:t>Questions</a:t>
            </a:r>
          </a:p>
        </p:txBody>
      </p:sp>
      <p:sp>
        <p:nvSpPr>
          <p:cNvPr id="5" name="Subtitle 4">
            <a:extLst>
              <a:ext uri="{FF2B5EF4-FFF2-40B4-BE49-F238E27FC236}">
                <a16:creationId xmlns:a16="http://schemas.microsoft.com/office/drawing/2014/main" id="{252E0704-18D6-89A9-B26C-E9DBD5AA02B3}"/>
              </a:ext>
            </a:extLst>
          </p:cNvPr>
          <p:cNvSpPr>
            <a:spLocks noGrp="1"/>
          </p:cNvSpPr>
          <p:nvPr>
            <p:ph type="subTitle" idx="1"/>
          </p:nvPr>
        </p:nvSpPr>
        <p:spPr>
          <a:xfrm>
            <a:off x="1261872" y="5237670"/>
            <a:ext cx="9418320" cy="1183261"/>
          </a:xfrm>
        </p:spPr>
        <p:txBody>
          <a:bodyPr>
            <a:normAutofit/>
          </a:bodyPr>
          <a:lstStyle/>
          <a:p>
            <a:pPr algn="ctr"/>
            <a:r>
              <a:rPr lang="en-US"/>
              <a:t>Thank you</a:t>
            </a:r>
          </a:p>
        </p:txBody>
      </p:sp>
      <p:cxnSp>
        <p:nvCxnSpPr>
          <p:cNvPr id="10" name="Straight Connector 9">
            <a:extLst>
              <a:ext uri="{FF2B5EF4-FFF2-40B4-BE49-F238E27FC236}">
                <a16:creationId xmlns:a16="http://schemas.microsoft.com/office/drawing/2014/main" id="{D7E8ECA2-60A0-4D39-817D-F1E982ED7F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1500" y="5097592"/>
            <a:ext cx="596394"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681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97579-3B9E-6448-29E4-6C6702D8DC33}"/>
              </a:ext>
            </a:extLst>
          </p:cNvPr>
          <p:cNvSpPr>
            <a:spLocks noGrp="1"/>
          </p:cNvSpPr>
          <p:nvPr>
            <p:ph type="title"/>
          </p:nvPr>
        </p:nvSpPr>
        <p:spPr>
          <a:xfrm>
            <a:off x="1261871" y="365760"/>
            <a:ext cx="9858383" cy="1325562"/>
          </a:xfrm>
        </p:spPr>
        <p:txBody>
          <a:bodyPr>
            <a:normAutofit/>
          </a:bodyPr>
          <a:lstStyle/>
          <a:p>
            <a:r>
              <a:rPr lang="en-US"/>
              <a:t>Preface</a:t>
            </a:r>
          </a:p>
        </p:txBody>
      </p:sp>
      <p:graphicFrame>
        <p:nvGraphicFramePr>
          <p:cNvPr id="5" name="Content Placeholder 2">
            <a:extLst>
              <a:ext uri="{FF2B5EF4-FFF2-40B4-BE49-F238E27FC236}">
                <a16:creationId xmlns:a16="http://schemas.microsoft.com/office/drawing/2014/main" id="{1F727BA6-8CE0-CA2C-7ECC-590FC225FB34}"/>
              </a:ext>
            </a:extLst>
          </p:cNvPr>
          <p:cNvGraphicFramePr>
            <a:graphicFrameLocks noGrp="1"/>
          </p:cNvGraphicFramePr>
          <p:nvPr>
            <p:ph idx="1"/>
            <p:extLst>
              <p:ext uri="{D42A27DB-BD31-4B8C-83A1-F6EECF244321}">
                <p14:modId xmlns:p14="http://schemas.microsoft.com/office/powerpoint/2010/main" val="2455307032"/>
              </p:ext>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4646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3C4A9-EA25-C436-B91D-C7A8C2C79CAE}"/>
              </a:ext>
            </a:extLst>
          </p:cNvPr>
          <p:cNvSpPr>
            <a:spLocks noGrp="1"/>
          </p:cNvSpPr>
          <p:nvPr>
            <p:ph type="title"/>
          </p:nvPr>
        </p:nvSpPr>
        <p:spPr/>
        <p:txBody>
          <a:bodyPr>
            <a:normAutofit/>
          </a:bodyPr>
          <a:lstStyle/>
          <a:p>
            <a:r>
              <a:rPr lang="en-US"/>
              <a:t>Currently</a:t>
            </a:r>
          </a:p>
        </p:txBody>
      </p:sp>
      <p:sp>
        <p:nvSpPr>
          <p:cNvPr id="3" name="Content Placeholder 2">
            <a:extLst>
              <a:ext uri="{FF2B5EF4-FFF2-40B4-BE49-F238E27FC236}">
                <a16:creationId xmlns:a16="http://schemas.microsoft.com/office/drawing/2014/main" id="{594A8CA5-44BA-B75B-7EE3-BBBBF9B92935}"/>
              </a:ext>
            </a:extLst>
          </p:cNvPr>
          <p:cNvSpPr>
            <a:spLocks noGrp="1"/>
          </p:cNvSpPr>
          <p:nvPr>
            <p:ph idx="1"/>
          </p:nvPr>
        </p:nvSpPr>
        <p:spPr/>
        <p:txBody>
          <a:bodyPr>
            <a:normAutofit/>
          </a:bodyPr>
          <a:lstStyle/>
          <a:p>
            <a:pPr>
              <a:lnSpc>
                <a:spcPct val="150000"/>
              </a:lnSpc>
            </a:pPr>
            <a:r>
              <a:rPr lang="en-US" sz="2800"/>
              <a:t>Existing curriculum gaps</a:t>
            </a:r>
          </a:p>
          <a:p>
            <a:pPr>
              <a:lnSpc>
                <a:spcPct val="150000"/>
              </a:lnSpc>
            </a:pPr>
            <a:r>
              <a:rPr lang="en-US" sz="2800"/>
              <a:t>Competitor institutions have similar courses</a:t>
            </a:r>
          </a:p>
          <a:p>
            <a:pPr>
              <a:lnSpc>
                <a:spcPct val="150000"/>
              </a:lnSpc>
            </a:pPr>
            <a:r>
              <a:rPr lang="en-US" sz="2800"/>
              <a:t>Lacking in mission</a:t>
            </a:r>
          </a:p>
          <a:p>
            <a:pPr lvl="1">
              <a:lnSpc>
                <a:spcPct val="150000"/>
              </a:lnSpc>
            </a:pPr>
            <a:r>
              <a:rPr lang="en-US" sz="2600"/>
              <a:t>“Training Champions for Christ”</a:t>
            </a:r>
          </a:p>
        </p:txBody>
      </p:sp>
    </p:spTree>
    <p:extLst>
      <p:ext uri="{BB962C8B-B14F-4D97-AF65-F5344CB8AC3E}">
        <p14:creationId xmlns:p14="http://schemas.microsoft.com/office/powerpoint/2010/main" val="386549953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erson writing on a notepad">
            <a:extLst>
              <a:ext uri="{FF2B5EF4-FFF2-40B4-BE49-F238E27FC236}">
                <a16:creationId xmlns:a16="http://schemas.microsoft.com/office/drawing/2014/main" id="{89271CEA-62E6-F260-C9A6-3FD9E8CED69D}"/>
              </a:ext>
            </a:extLst>
          </p:cNvPr>
          <p:cNvPicPr>
            <a:picLocks noChangeAspect="1"/>
          </p:cNvPicPr>
          <p:nvPr/>
        </p:nvPicPr>
        <p:blipFill>
          <a:blip r:embed="rId2">
            <a:alphaModFix amt="40000"/>
          </a:blip>
          <a:srcRect t="13177" b="15845"/>
          <a:stretch/>
        </p:blipFill>
        <p:spPr>
          <a:xfrm>
            <a:off x="20" y="-2"/>
            <a:ext cx="12191980" cy="6858000"/>
          </a:xfrm>
          <a:prstGeom prst="rect">
            <a:avLst/>
          </a:prstGeom>
        </p:spPr>
      </p:pic>
      <p:sp>
        <p:nvSpPr>
          <p:cNvPr id="2" name="Title 1">
            <a:extLst>
              <a:ext uri="{FF2B5EF4-FFF2-40B4-BE49-F238E27FC236}">
                <a16:creationId xmlns:a16="http://schemas.microsoft.com/office/drawing/2014/main" id="{DDF73640-CE72-D4BC-A1DC-46FB45983840}"/>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Plan Description</a:t>
            </a:r>
          </a:p>
        </p:txBody>
      </p:sp>
    </p:spTree>
    <p:extLst>
      <p:ext uri="{BB962C8B-B14F-4D97-AF65-F5344CB8AC3E}">
        <p14:creationId xmlns:p14="http://schemas.microsoft.com/office/powerpoint/2010/main" val="4542402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fireball with smoke&#10;&#10;AI-generated content may be incorrect.">
            <a:extLst>
              <a:ext uri="{FF2B5EF4-FFF2-40B4-BE49-F238E27FC236}">
                <a16:creationId xmlns:a16="http://schemas.microsoft.com/office/drawing/2014/main" id="{53DB3A18-B8DB-1345-A4B5-F00CC96B83BA}"/>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813" b="8208"/>
          <a:stretch/>
        </p:blipFill>
        <p:spPr>
          <a:xfrm>
            <a:off x="20" y="10"/>
            <a:ext cx="11292820" cy="6857990"/>
          </a:xfrm>
          <a:prstGeom prst="rect">
            <a:avLst/>
          </a:prstGeom>
        </p:spPr>
      </p:pic>
      <p:sp>
        <p:nvSpPr>
          <p:cNvPr id="10" name="Rectangle 9">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3C642D0-6D4B-4854-AE02-8DE5041D01D1}"/>
              </a:ext>
            </a:extLst>
          </p:cNvPr>
          <p:cNvSpPr>
            <a:spLocks noGrp="1"/>
          </p:cNvSpPr>
          <p:nvPr>
            <p:ph type="title"/>
          </p:nvPr>
        </p:nvSpPr>
        <p:spPr>
          <a:xfrm>
            <a:off x="4050889" y="365757"/>
            <a:ext cx="6784259" cy="1872825"/>
          </a:xfrm>
        </p:spPr>
        <p:txBody>
          <a:bodyPr>
            <a:normAutofit/>
          </a:bodyPr>
          <a:lstStyle/>
          <a:p>
            <a:r>
              <a:rPr lang="en-US">
                <a:solidFill>
                  <a:schemeClr val="bg1"/>
                </a:solidFill>
              </a:rPr>
              <a:t>Solution</a:t>
            </a:r>
          </a:p>
        </p:txBody>
      </p:sp>
      <p:sp>
        <p:nvSpPr>
          <p:cNvPr id="3" name="Content Placeholder 2">
            <a:extLst>
              <a:ext uri="{FF2B5EF4-FFF2-40B4-BE49-F238E27FC236}">
                <a16:creationId xmlns:a16="http://schemas.microsoft.com/office/drawing/2014/main" id="{23F54C15-7D41-25D2-92F6-11AF06F7874A}"/>
              </a:ext>
            </a:extLst>
          </p:cNvPr>
          <p:cNvSpPr>
            <a:spLocks noGrp="1"/>
          </p:cNvSpPr>
          <p:nvPr>
            <p:ph idx="1"/>
          </p:nvPr>
        </p:nvSpPr>
        <p:spPr>
          <a:xfrm>
            <a:off x="4050889" y="2560316"/>
            <a:ext cx="6784259" cy="3638871"/>
          </a:xfrm>
        </p:spPr>
        <p:txBody>
          <a:bodyPr>
            <a:normAutofit/>
          </a:bodyPr>
          <a:lstStyle/>
          <a:p>
            <a:r>
              <a:rPr lang="en-US">
                <a:solidFill>
                  <a:schemeClr val="bg1"/>
                </a:solidFill>
              </a:rPr>
              <a:t>Creation of a 3-credit technical elective course</a:t>
            </a:r>
          </a:p>
          <a:p>
            <a:r>
              <a:rPr lang="en-US">
                <a:solidFill>
                  <a:schemeClr val="bg1"/>
                </a:solidFill>
              </a:rPr>
              <a:t>Structured on the fundamentals of propulsion</a:t>
            </a:r>
          </a:p>
          <a:p>
            <a:r>
              <a:rPr lang="en-US">
                <a:solidFill>
                  <a:schemeClr val="bg1"/>
                </a:solidFill>
              </a:rPr>
              <a:t>Lecture, experiments, project-based learning</a:t>
            </a:r>
          </a:p>
        </p:txBody>
      </p:sp>
    </p:spTree>
    <p:extLst>
      <p:ext uri="{BB962C8B-B14F-4D97-AF65-F5344CB8AC3E}">
        <p14:creationId xmlns:p14="http://schemas.microsoft.com/office/powerpoint/2010/main" val="2670737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62768221-24C8-E123-B999-D030C23FE7CB}"/>
              </a:ext>
            </a:extLst>
          </p:cNvPr>
          <p:cNvGraphicFramePr>
            <a:graphicFrameLocks noGrp="1"/>
          </p:cNvGraphicFramePr>
          <p:nvPr>
            <p:ph idx="1"/>
            <p:extLst>
              <p:ext uri="{D42A27DB-BD31-4B8C-83A1-F6EECF244321}">
                <p14:modId xmlns:p14="http://schemas.microsoft.com/office/powerpoint/2010/main" val="3362656190"/>
              </p:ext>
            </p:extLst>
          </p:nvPr>
        </p:nvGraphicFramePr>
        <p:xfrm>
          <a:off x="1262063" y="1328260"/>
          <a:ext cx="8777329" cy="42014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29719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A624-C3EF-C174-9304-C0576A2B81AB}"/>
              </a:ext>
            </a:extLst>
          </p:cNvPr>
          <p:cNvSpPr>
            <a:spLocks noGrp="1"/>
          </p:cNvSpPr>
          <p:nvPr>
            <p:ph type="title"/>
          </p:nvPr>
        </p:nvSpPr>
        <p:spPr>
          <a:xfrm>
            <a:off x="1261872" y="5143500"/>
            <a:ext cx="9692640" cy="1325562"/>
          </a:xfrm>
        </p:spPr>
        <p:txBody>
          <a:bodyPr>
            <a:normAutofit/>
          </a:bodyPr>
          <a:lstStyle/>
          <a:p>
            <a:r>
              <a:rPr lang="en-US"/>
              <a:t>Benefits</a:t>
            </a:r>
          </a:p>
        </p:txBody>
      </p:sp>
      <p:sp>
        <p:nvSpPr>
          <p:cNvPr id="10" name="Rectangle 9">
            <a:extLst>
              <a:ext uri="{FF2B5EF4-FFF2-40B4-BE49-F238E27FC236}">
                <a16:creationId xmlns:a16="http://schemas.microsoft.com/office/drawing/2014/main" id="{F853C71C-EE3C-44D8-8587-9A4D9D5CC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F90BD968-5CEC-53A4-510B-DF9C80E1C583}"/>
              </a:ext>
            </a:extLst>
          </p:cNvPr>
          <p:cNvGraphicFramePr>
            <a:graphicFrameLocks noGrp="1"/>
          </p:cNvGraphicFramePr>
          <p:nvPr>
            <p:ph idx="1"/>
            <p:extLst>
              <p:ext uri="{D42A27DB-BD31-4B8C-83A1-F6EECF244321}">
                <p14:modId xmlns:p14="http://schemas.microsoft.com/office/powerpoint/2010/main" val="734214023"/>
              </p:ext>
            </p:extLst>
          </p:nvPr>
        </p:nvGraphicFramePr>
        <p:xfrm>
          <a:off x="1262063" y="462337"/>
          <a:ext cx="922576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160238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View</Template>
  <TotalTime>0</TotalTime>
  <Words>1500</Words>
  <Application>Microsoft Office PowerPoint</Application>
  <PresentationFormat>Widescreen</PresentationFormat>
  <Paragraphs>245</Paragraphs>
  <Slides>38</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Aptos</vt:lpstr>
      <vt:lpstr>Arial</vt:lpstr>
      <vt:lpstr>Calibri</vt:lpstr>
      <vt:lpstr>Century Schoolbook</vt:lpstr>
      <vt:lpstr>Courier New</vt:lpstr>
      <vt:lpstr>Symbol</vt:lpstr>
      <vt:lpstr>Times New Roman</vt:lpstr>
      <vt:lpstr>Wingdings 2</vt:lpstr>
      <vt:lpstr>View</vt:lpstr>
      <vt:lpstr>Liberty University Engineering Enhancement Proposal</vt:lpstr>
      <vt:lpstr>PowerPoint Presentation</vt:lpstr>
      <vt:lpstr>Liberty University Engineering Department Proposal 1</vt:lpstr>
      <vt:lpstr>Preface</vt:lpstr>
      <vt:lpstr>Currently</vt:lpstr>
      <vt:lpstr>Plan Description</vt:lpstr>
      <vt:lpstr>Solution</vt:lpstr>
      <vt:lpstr>PowerPoint Presentation</vt:lpstr>
      <vt:lpstr>Benefits</vt:lpstr>
      <vt:lpstr>Feasibility</vt:lpstr>
      <vt:lpstr>Budget</vt:lpstr>
      <vt:lpstr>PowerPoint Presentation</vt:lpstr>
      <vt:lpstr>Evaluation Metrics</vt:lpstr>
      <vt:lpstr>Propelling Liberty University Academics</vt:lpstr>
      <vt:lpstr>Liberty University Engineering Department Proposal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Liberty University Serve Department</vt:lpstr>
      <vt:lpstr>Liberty's Reputation</vt:lpstr>
      <vt:lpstr>Current Situation</vt:lpstr>
      <vt:lpstr>Current Situation</vt:lpstr>
      <vt:lpstr>Plan Objectives</vt:lpstr>
      <vt:lpstr>PowerPoint Presentation</vt:lpstr>
      <vt:lpstr>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Quirke, Collin Jacob</dc:creator>
  <cp:lastModifiedBy>Quirke, Collin Jacob</cp:lastModifiedBy>
  <cp:revision>1</cp:revision>
  <dcterms:created xsi:type="dcterms:W3CDTF">2025-04-14T17:00:29Z</dcterms:created>
  <dcterms:modified xsi:type="dcterms:W3CDTF">2025-04-29T11:43:54Z</dcterms:modified>
</cp:coreProperties>
</file>